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A3718C-CBBD-4B02-92A9-ECC2DF83AFFE}" v="13" dt="2022-09-19T20:51:41.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Green" userId="c34d2d2c-ce6a-4067-8eac-363fee895f1f" providerId="ADAL" clId="{BBA3718C-CBBD-4B02-92A9-ECC2DF83AFFE}"/>
    <pc:docChg chg="undo redo custSel addSld delSld modSld">
      <pc:chgData name="Jordan Green" userId="c34d2d2c-ce6a-4067-8eac-363fee895f1f" providerId="ADAL" clId="{BBA3718C-CBBD-4B02-92A9-ECC2DF83AFFE}" dt="2022-09-19T21:04:32.475" v="17961" actId="20577"/>
      <pc:docMkLst>
        <pc:docMk/>
      </pc:docMkLst>
      <pc:sldChg chg="modSp mod">
        <pc:chgData name="Jordan Green" userId="c34d2d2c-ce6a-4067-8eac-363fee895f1f" providerId="ADAL" clId="{BBA3718C-CBBD-4B02-92A9-ECC2DF83AFFE}" dt="2022-09-16T17:03:14.919" v="166" actId="1076"/>
        <pc:sldMkLst>
          <pc:docMk/>
          <pc:sldMk cId="1221620262" sldId="256"/>
        </pc:sldMkLst>
        <pc:spChg chg="mod">
          <ac:chgData name="Jordan Green" userId="c34d2d2c-ce6a-4067-8eac-363fee895f1f" providerId="ADAL" clId="{BBA3718C-CBBD-4B02-92A9-ECC2DF83AFFE}" dt="2022-09-16T17:03:14.919" v="166" actId="1076"/>
          <ac:spMkLst>
            <pc:docMk/>
            <pc:sldMk cId="1221620262" sldId="256"/>
            <ac:spMk id="2" creationId="{72D04BCA-4186-A748-6CAA-0CC214A6557D}"/>
          </ac:spMkLst>
        </pc:spChg>
        <pc:spChg chg="mod">
          <ac:chgData name="Jordan Green" userId="c34d2d2c-ce6a-4067-8eac-363fee895f1f" providerId="ADAL" clId="{BBA3718C-CBBD-4B02-92A9-ECC2DF83AFFE}" dt="2022-09-16T17:03:02.899" v="165" actId="20577"/>
          <ac:spMkLst>
            <pc:docMk/>
            <pc:sldMk cId="1221620262" sldId="256"/>
            <ac:spMk id="3" creationId="{88E46A94-FA5B-037D-E5A1-77A6083E83B3}"/>
          </ac:spMkLst>
        </pc:spChg>
      </pc:sldChg>
      <pc:sldChg chg="addSp delSp modSp new mod">
        <pc:chgData name="Jordan Green" userId="c34d2d2c-ce6a-4067-8eac-363fee895f1f" providerId="ADAL" clId="{BBA3718C-CBBD-4B02-92A9-ECC2DF83AFFE}" dt="2022-09-16T19:42:50.572" v="1946" actId="1076"/>
        <pc:sldMkLst>
          <pc:docMk/>
          <pc:sldMk cId="48750880" sldId="257"/>
        </pc:sldMkLst>
        <pc:spChg chg="mod">
          <ac:chgData name="Jordan Green" userId="c34d2d2c-ce6a-4067-8eac-363fee895f1f" providerId="ADAL" clId="{BBA3718C-CBBD-4B02-92A9-ECC2DF83AFFE}" dt="2022-09-16T19:24:51.255" v="190" actId="20577"/>
          <ac:spMkLst>
            <pc:docMk/>
            <pc:sldMk cId="48750880" sldId="257"/>
            <ac:spMk id="2" creationId="{A3349DAC-BE52-02D5-9D05-7C6AC8A7FF28}"/>
          </ac:spMkLst>
        </pc:spChg>
        <pc:spChg chg="mod">
          <ac:chgData name="Jordan Green" userId="c34d2d2c-ce6a-4067-8eac-363fee895f1f" providerId="ADAL" clId="{BBA3718C-CBBD-4B02-92A9-ECC2DF83AFFE}" dt="2022-09-16T19:35:39.876" v="1278" actId="5793"/>
          <ac:spMkLst>
            <pc:docMk/>
            <pc:sldMk cId="48750880" sldId="257"/>
            <ac:spMk id="3" creationId="{FA5580CE-195B-E7E2-C18E-6DD3F84AE0EC}"/>
          </ac:spMkLst>
        </pc:spChg>
        <pc:spChg chg="add del mod">
          <ac:chgData name="Jordan Green" userId="c34d2d2c-ce6a-4067-8eac-363fee895f1f" providerId="ADAL" clId="{BBA3718C-CBBD-4B02-92A9-ECC2DF83AFFE}" dt="2022-09-16T19:31:46.763" v="943" actId="767"/>
          <ac:spMkLst>
            <pc:docMk/>
            <pc:sldMk cId="48750880" sldId="257"/>
            <ac:spMk id="4" creationId="{1C3F1A9C-4776-D105-2D0C-1807B2163E2C}"/>
          </ac:spMkLst>
        </pc:spChg>
        <pc:spChg chg="add mod">
          <ac:chgData name="Jordan Green" userId="c34d2d2c-ce6a-4067-8eac-363fee895f1f" providerId="ADAL" clId="{BBA3718C-CBBD-4B02-92A9-ECC2DF83AFFE}" dt="2022-09-16T19:42:39.154" v="1944" actId="1076"/>
          <ac:spMkLst>
            <pc:docMk/>
            <pc:sldMk cId="48750880" sldId="257"/>
            <ac:spMk id="7" creationId="{184577AF-52E4-EB71-8E91-3D9E9957A98B}"/>
          </ac:spMkLst>
        </pc:spChg>
        <pc:spChg chg="add mod">
          <ac:chgData name="Jordan Green" userId="c34d2d2c-ce6a-4067-8eac-363fee895f1f" providerId="ADAL" clId="{BBA3718C-CBBD-4B02-92A9-ECC2DF83AFFE}" dt="2022-09-16T19:42:50.572" v="1946" actId="1076"/>
          <ac:spMkLst>
            <pc:docMk/>
            <pc:sldMk cId="48750880" sldId="257"/>
            <ac:spMk id="11" creationId="{BD8378BE-A363-52BC-297E-52CA12935193}"/>
          </ac:spMkLst>
        </pc:spChg>
        <pc:picChg chg="add del mod">
          <ac:chgData name="Jordan Green" userId="c34d2d2c-ce6a-4067-8eac-363fee895f1f" providerId="ADAL" clId="{BBA3718C-CBBD-4B02-92A9-ECC2DF83AFFE}" dt="2022-09-16T19:31:46.106" v="942" actId="22"/>
          <ac:picMkLst>
            <pc:docMk/>
            <pc:sldMk cId="48750880" sldId="257"/>
            <ac:picMk id="6" creationId="{76550D0D-3CD9-611D-5E08-5099EE06FF65}"/>
          </ac:picMkLst>
        </pc:picChg>
        <pc:picChg chg="add del">
          <ac:chgData name="Jordan Green" userId="c34d2d2c-ce6a-4067-8eac-363fee895f1f" providerId="ADAL" clId="{BBA3718C-CBBD-4B02-92A9-ECC2DF83AFFE}" dt="2022-09-16T19:32:00.245" v="950" actId="22"/>
          <ac:picMkLst>
            <pc:docMk/>
            <pc:sldMk cId="48750880" sldId="257"/>
            <ac:picMk id="9" creationId="{AD518467-FF03-CC3E-DEC1-FDBB343D4BCE}"/>
          </ac:picMkLst>
        </pc:picChg>
      </pc:sldChg>
      <pc:sldChg chg="addSp delSp modSp new mod">
        <pc:chgData name="Jordan Green" userId="c34d2d2c-ce6a-4067-8eac-363fee895f1f" providerId="ADAL" clId="{BBA3718C-CBBD-4B02-92A9-ECC2DF83AFFE}" dt="2022-09-16T20:05:30.234" v="2846" actId="6549"/>
        <pc:sldMkLst>
          <pc:docMk/>
          <pc:sldMk cId="1014437518" sldId="258"/>
        </pc:sldMkLst>
        <pc:spChg chg="del mod">
          <ac:chgData name="Jordan Green" userId="c34d2d2c-ce6a-4067-8eac-363fee895f1f" providerId="ADAL" clId="{BBA3718C-CBBD-4B02-92A9-ECC2DF83AFFE}" dt="2022-09-16T19:46:55.554" v="2185" actId="478"/>
          <ac:spMkLst>
            <pc:docMk/>
            <pc:sldMk cId="1014437518" sldId="258"/>
            <ac:spMk id="2" creationId="{0EC0488F-A4FF-FCD8-7943-8D022D649743}"/>
          </ac:spMkLst>
        </pc:spChg>
        <pc:spChg chg="mod">
          <ac:chgData name="Jordan Green" userId="c34d2d2c-ce6a-4067-8eac-363fee895f1f" providerId="ADAL" clId="{BBA3718C-CBBD-4B02-92A9-ECC2DF83AFFE}" dt="2022-09-16T20:05:30.234" v="2846" actId="6549"/>
          <ac:spMkLst>
            <pc:docMk/>
            <pc:sldMk cId="1014437518" sldId="258"/>
            <ac:spMk id="3" creationId="{874A8AC2-43B1-447A-8586-19495FC9D8B1}"/>
          </ac:spMkLst>
        </pc:spChg>
        <pc:spChg chg="add del mod">
          <ac:chgData name="Jordan Green" userId="c34d2d2c-ce6a-4067-8eac-363fee895f1f" providerId="ADAL" clId="{BBA3718C-CBBD-4B02-92A9-ECC2DF83AFFE}" dt="2022-09-16T19:46:56.904" v="2186" actId="478"/>
          <ac:spMkLst>
            <pc:docMk/>
            <pc:sldMk cId="1014437518" sldId="258"/>
            <ac:spMk id="7" creationId="{75B259EF-3951-089F-EAE1-5F11D5A4CACF}"/>
          </ac:spMkLst>
        </pc:spChg>
        <pc:spChg chg="add mod">
          <ac:chgData name="Jordan Green" userId="c34d2d2c-ce6a-4067-8eac-363fee895f1f" providerId="ADAL" clId="{BBA3718C-CBBD-4B02-92A9-ECC2DF83AFFE}" dt="2022-09-16T20:05:16.179" v="2840" actId="164"/>
          <ac:spMkLst>
            <pc:docMk/>
            <pc:sldMk cId="1014437518" sldId="258"/>
            <ac:spMk id="8" creationId="{8C119256-C8CE-6551-217B-56F99BBFCBA7}"/>
          </ac:spMkLst>
        </pc:spChg>
        <pc:spChg chg="add mod ord">
          <ac:chgData name="Jordan Green" userId="c34d2d2c-ce6a-4067-8eac-363fee895f1f" providerId="ADAL" clId="{BBA3718C-CBBD-4B02-92A9-ECC2DF83AFFE}" dt="2022-09-16T20:05:16.179" v="2840" actId="164"/>
          <ac:spMkLst>
            <pc:docMk/>
            <pc:sldMk cId="1014437518" sldId="258"/>
            <ac:spMk id="10" creationId="{347FFC0B-53B0-053F-E408-94AAC6321A25}"/>
          </ac:spMkLst>
        </pc:spChg>
        <pc:spChg chg="add mod">
          <ac:chgData name="Jordan Green" userId="c34d2d2c-ce6a-4067-8eac-363fee895f1f" providerId="ADAL" clId="{BBA3718C-CBBD-4B02-92A9-ECC2DF83AFFE}" dt="2022-09-16T20:05:16.179" v="2840" actId="164"/>
          <ac:spMkLst>
            <pc:docMk/>
            <pc:sldMk cId="1014437518" sldId="258"/>
            <ac:spMk id="12" creationId="{27309D28-27CD-237D-E3A0-74A263CC7A1E}"/>
          </ac:spMkLst>
        </pc:spChg>
        <pc:grpChg chg="add mod">
          <ac:chgData name="Jordan Green" userId="c34d2d2c-ce6a-4067-8eac-363fee895f1f" providerId="ADAL" clId="{BBA3718C-CBBD-4B02-92A9-ECC2DF83AFFE}" dt="2022-09-16T20:05:19.857" v="2842" actId="1076"/>
          <ac:grpSpMkLst>
            <pc:docMk/>
            <pc:sldMk cId="1014437518" sldId="258"/>
            <ac:grpSpMk id="13" creationId="{D3A8B824-E33F-A8CE-2AE7-5C417E7D1C66}"/>
          </ac:grpSpMkLst>
        </pc:grpChg>
        <pc:picChg chg="add mod">
          <ac:chgData name="Jordan Green" userId="c34d2d2c-ce6a-4067-8eac-363fee895f1f" providerId="ADAL" clId="{BBA3718C-CBBD-4B02-92A9-ECC2DF83AFFE}" dt="2022-09-16T20:05:16.179" v="2840" actId="164"/>
          <ac:picMkLst>
            <pc:docMk/>
            <pc:sldMk cId="1014437518" sldId="258"/>
            <ac:picMk id="5" creationId="{8A1BFA29-4CC0-9C69-163C-CADA241D305C}"/>
          </ac:picMkLst>
        </pc:picChg>
      </pc:sldChg>
      <pc:sldChg chg="addSp delSp modSp new mod">
        <pc:chgData name="Jordan Green" userId="c34d2d2c-ce6a-4067-8eac-363fee895f1f" providerId="ADAL" clId="{BBA3718C-CBBD-4B02-92A9-ECC2DF83AFFE}" dt="2022-09-16T20:03:19.721" v="2825" actId="33524"/>
        <pc:sldMkLst>
          <pc:docMk/>
          <pc:sldMk cId="3627395212" sldId="259"/>
        </pc:sldMkLst>
        <pc:spChg chg="del">
          <ac:chgData name="Jordan Green" userId="c34d2d2c-ce6a-4067-8eac-363fee895f1f" providerId="ADAL" clId="{BBA3718C-CBBD-4B02-92A9-ECC2DF83AFFE}" dt="2022-09-16T19:54:48.564" v="2232" actId="478"/>
          <ac:spMkLst>
            <pc:docMk/>
            <pc:sldMk cId="3627395212" sldId="259"/>
            <ac:spMk id="2" creationId="{06E21319-AC30-BF55-FF5F-E937CD624785}"/>
          </ac:spMkLst>
        </pc:spChg>
        <pc:spChg chg="mod">
          <ac:chgData name="Jordan Green" userId="c34d2d2c-ce6a-4067-8eac-363fee895f1f" providerId="ADAL" clId="{BBA3718C-CBBD-4B02-92A9-ECC2DF83AFFE}" dt="2022-09-16T20:03:19.721" v="2825" actId="33524"/>
          <ac:spMkLst>
            <pc:docMk/>
            <pc:sldMk cId="3627395212" sldId="259"/>
            <ac:spMk id="3" creationId="{AB009F83-B5E8-43A8-17C4-6E514F452A55}"/>
          </ac:spMkLst>
        </pc:spChg>
        <pc:picChg chg="add mod modCrop">
          <ac:chgData name="Jordan Green" userId="c34d2d2c-ce6a-4067-8eac-363fee895f1f" providerId="ADAL" clId="{BBA3718C-CBBD-4B02-92A9-ECC2DF83AFFE}" dt="2022-09-16T20:03:09.415" v="2822" actId="1076"/>
          <ac:picMkLst>
            <pc:docMk/>
            <pc:sldMk cId="3627395212" sldId="259"/>
            <ac:picMk id="5" creationId="{33E0ABAB-1E60-143D-37BB-EEA0A02C738E}"/>
          </ac:picMkLst>
        </pc:picChg>
      </pc:sldChg>
      <pc:sldChg chg="addSp delSp modSp new mod">
        <pc:chgData name="Jordan Green" userId="c34d2d2c-ce6a-4067-8eac-363fee895f1f" providerId="ADAL" clId="{BBA3718C-CBBD-4B02-92A9-ECC2DF83AFFE}" dt="2022-09-16T20:07:16.007" v="2988" actId="1076"/>
        <pc:sldMkLst>
          <pc:docMk/>
          <pc:sldMk cId="3376936571" sldId="260"/>
        </pc:sldMkLst>
        <pc:spChg chg="del">
          <ac:chgData name="Jordan Green" userId="c34d2d2c-ce6a-4067-8eac-363fee895f1f" providerId="ADAL" clId="{BBA3718C-CBBD-4B02-92A9-ECC2DF83AFFE}" dt="2022-09-16T20:01:00.199" v="2627" actId="478"/>
          <ac:spMkLst>
            <pc:docMk/>
            <pc:sldMk cId="3376936571" sldId="260"/>
            <ac:spMk id="2" creationId="{8521C346-02B0-CAEA-71EB-6CD1EA80C952}"/>
          </ac:spMkLst>
        </pc:spChg>
        <pc:spChg chg="mod">
          <ac:chgData name="Jordan Green" userId="c34d2d2c-ce6a-4067-8eac-363fee895f1f" providerId="ADAL" clId="{BBA3718C-CBBD-4B02-92A9-ECC2DF83AFFE}" dt="2022-09-16T20:07:10.626" v="2987" actId="20577"/>
          <ac:spMkLst>
            <pc:docMk/>
            <pc:sldMk cId="3376936571" sldId="260"/>
            <ac:spMk id="3" creationId="{3E8A341A-1556-F346-CFBC-6581A5A1C262}"/>
          </ac:spMkLst>
        </pc:spChg>
        <pc:picChg chg="add mod">
          <ac:chgData name="Jordan Green" userId="c34d2d2c-ce6a-4067-8eac-363fee895f1f" providerId="ADAL" clId="{BBA3718C-CBBD-4B02-92A9-ECC2DF83AFFE}" dt="2022-09-16T20:07:16.007" v="2988" actId="1076"/>
          <ac:picMkLst>
            <pc:docMk/>
            <pc:sldMk cId="3376936571" sldId="260"/>
            <ac:picMk id="5" creationId="{82F728D7-941D-FFDB-E075-0E313FF59D3A}"/>
          </ac:picMkLst>
        </pc:picChg>
      </pc:sldChg>
      <pc:sldChg chg="delSp modSp new mod">
        <pc:chgData name="Jordan Green" userId="c34d2d2c-ce6a-4067-8eac-363fee895f1f" providerId="ADAL" clId="{BBA3718C-CBBD-4B02-92A9-ECC2DF83AFFE}" dt="2022-09-16T20:13:15.933" v="3826" actId="20577"/>
        <pc:sldMkLst>
          <pc:docMk/>
          <pc:sldMk cId="3113782311" sldId="261"/>
        </pc:sldMkLst>
        <pc:spChg chg="mod">
          <ac:chgData name="Jordan Green" userId="c34d2d2c-ce6a-4067-8eac-363fee895f1f" providerId="ADAL" clId="{BBA3718C-CBBD-4B02-92A9-ECC2DF83AFFE}" dt="2022-09-16T20:08:29.513" v="2997" actId="20577"/>
          <ac:spMkLst>
            <pc:docMk/>
            <pc:sldMk cId="3113782311" sldId="261"/>
            <ac:spMk id="2" creationId="{EFD840D3-0425-FFFC-AE9E-8CCCB5C22693}"/>
          </ac:spMkLst>
        </pc:spChg>
        <pc:spChg chg="mod">
          <ac:chgData name="Jordan Green" userId="c34d2d2c-ce6a-4067-8eac-363fee895f1f" providerId="ADAL" clId="{BBA3718C-CBBD-4B02-92A9-ECC2DF83AFFE}" dt="2022-09-16T20:13:15.933" v="3826" actId="20577"/>
          <ac:spMkLst>
            <pc:docMk/>
            <pc:sldMk cId="3113782311" sldId="261"/>
            <ac:spMk id="3" creationId="{4093B44E-CA10-97CA-2CD5-63AD00621841}"/>
          </ac:spMkLst>
        </pc:spChg>
        <pc:spChg chg="del">
          <ac:chgData name="Jordan Green" userId="c34d2d2c-ce6a-4067-8eac-363fee895f1f" providerId="ADAL" clId="{BBA3718C-CBBD-4B02-92A9-ECC2DF83AFFE}" dt="2022-09-16T20:08:40.809" v="2998" actId="478"/>
          <ac:spMkLst>
            <pc:docMk/>
            <pc:sldMk cId="3113782311" sldId="261"/>
            <ac:spMk id="4" creationId="{39DB3CB8-7C03-0EEF-7DCE-7FD71FE3A82F}"/>
          </ac:spMkLst>
        </pc:spChg>
      </pc:sldChg>
      <pc:sldChg chg="modSp new mod">
        <pc:chgData name="Jordan Green" userId="c34d2d2c-ce6a-4067-8eac-363fee895f1f" providerId="ADAL" clId="{BBA3718C-CBBD-4B02-92A9-ECC2DF83AFFE}" dt="2022-09-16T20:14:48.053" v="3843" actId="20577"/>
        <pc:sldMkLst>
          <pc:docMk/>
          <pc:sldMk cId="3880965815" sldId="262"/>
        </pc:sldMkLst>
        <pc:spChg chg="mod">
          <ac:chgData name="Jordan Green" userId="c34d2d2c-ce6a-4067-8eac-363fee895f1f" providerId="ADAL" clId="{BBA3718C-CBBD-4B02-92A9-ECC2DF83AFFE}" dt="2022-09-16T20:14:48.053" v="3843" actId="20577"/>
          <ac:spMkLst>
            <pc:docMk/>
            <pc:sldMk cId="3880965815" sldId="262"/>
            <ac:spMk id="2" creationId="{00E8DBB5-BF35-D55A-1CE7-BC319A352E43}"/>
          </ac:spMkLst>
        </pc:spChg>
      </pc:sldChg>
      <pc:sldChg chg="modSp new mod">
        <pc:chgData name="Jordan Green" userId="c34d2d2c-ce6a-4067-8eac-363fee895f1f" providerId="ADAL" clId="{BBA3718C-CBBD-4B02-92A9-ECC2DF83AFFE}" dt="2022-09-16T21:54:30.851" v="12997" actId="20577"/>
        <pc:sldMkLst>
          <pc:docMk/>
          <pc:sldMk cId="3227092770" sldId="263"/>
        </pc:sldMkLst>
        <pc:spChg chg="mod">
          <ac:chgData name="Jordan Green" userId="c34d2d2c-ce6a-4067-8eac-363fee895f1f" providerId="ADAL" clId="{BBA3718C-CBBD-4B02-92A9-ECC2DF83AFFE}" dt="2022-09-16T20:18:01.295" v="3856" actId="20577"/>
          <ac:spMkLst>
            <pc:docMk/>
            <pc:sldMk cId="3227092770" sldId="263"/>
            <ac:spMk id="2" creationId="{FCCC8E94-101A-475B-48A7-7D4010C3259D}"/>
          </ac:spMkLst>
        </pc:spChg>
        <pc:spChg chg="mod">
          <ac:chgData name="Jordan Green" userId="c34d2d2c-ce6a-4067-8eac-363fee895f1f" providerId="ADAL" clId="{BBA3718C-CBBD-4B02-92A9-ECC2DF83AFFE}" dt="2022-09-16T21:54:30.851" v="12997" actId="20577"/>
          <ac:spMkLst>
            <pc:docMk/>
            <pc:sldMk cId="3227092770" sldId="263"/>
            <ac:spMk id="3" creationId="{91E3445F-DCA1-99D3-B974-5FBFBB3517AA}"/>
          </ac:spMkLst>
        </pc:spChg>
      </pc:sldChg>
      <pc:sldChg chg="modSp new mod">
        <pc:chgData name="Jordan Green" userId="c34d2d2c-ce6a-4067-8eac-363fee895f1f" providerId="ADAL" clId="{BBA3718C-CBBD-4B02-92A9-ECC2DF83AFFE}" dt="2022-09-16T20:36:58.159" v="5632" actId="20577"/>
        <pc:sldMkLst>
          <pc:docMk/>
          <pc:sldMk cId="476889499" sldId="264"/>
        </pc:sldMkLst>
        <pc:spChg chg="mod">
          <ac:chgData name="Jordan Green" userId="c34d2d2c-ce6a-4067-8eac-363fee895f1f" providerId="ADAL" clId="{BBA3718C-CBBD-4B02-92A9-ECC2DF83AFFE}" dt="2022-09-16T20:30:19.254" v="5043" actId="20577"/>
          <ac:spMkLst>
            <pc:docMk/>
            <pc:sldMk cId="476889499" sldId="264"/>
            <ac:spMk id="2" creationId="{D51873DA-0231-ADB0-67E6-3B0119CB8755}"/>
          </ac:spMkLst>
        </pc:spChg>
        <pc:spChg chg="mod">
          <ac:chgData name="Jordan Green" userId="c34d2d2c-ce6a-4067-8eac-363fee895f1f" providerId="ADAL" clId="{BBA3718C-CBBD-4B02-92A9-ECC2DF83AFFE}" dt="2022-09-16T20:36:58.159" v="5632" actId="20577"/>
          <ac:spMkLst>
            <pc:docMk/>
            <pc:sldMk cId="476889499" sldId="264"/>
            <ac:spMk id="3" creationId="{B9CD92B1-4710-55C5-48D5-987C2BD65D60}"/>
          </ac:spMkLst>
        </pc:spChg>
      </pc:sldChg>
      <pc:sldChg chg="modSp new mod">
        <pc:chgData name="Jordan Green" userId="c34d2d2c-ce6a-4067-8eac-363fee895f1f" providerId="ADAL" clId="{BBA3718C-CBBD-4B02-92A9-ECC2DF83AFFE}" dt="2022-09-16T20:46:55.179" v="6311" actId="20577"/>
        <pc:sldMkLst>
          <pc:docMk/>
          <pc:sldMk cId="2052137280" sldId="265"/>
        </pc:sldMkLst>
        <pc:spChg chg="mod">
          <ac:chgData name="Jordan Green" userId="c34d2d2c-ce6a-4067-8eac-363fee895f1f" providerId="ADAL" clId="{BBA3718C-CBBD-4B02-92A9-ECC2DF83AFFE}" dt="2022-09-16T20:41:48.960" v="5655" actId="20577"/>
          <ac:spMkLst>
            <pc:docMk/>
            <pc:sldMk cId="2052137280" sldId="265"/>
            <ac:spMk id="2" creationId="{97CADB53-8034-ACD4-26B0-1ACA64582D43}"/>
          </ac:spMkLst>
        </pc:spChg>
        <pc:spChg chg="mod">
          <ac:chgData name="Jordan Green" userId="c34d2d2c-ce6a-4067-8eac-363fee895f1f" providerId="ADAL" clId="{BBA3718C-CBBD-4B02-92A9-ECC2DF83AFFE}" dt="2022-09-16T20:46:55.179" v="6311" actId="20577"/>
          <ac:spMkLst>
            <pc:docMk/>
            <pc:sldMk cId="2052137280" sldId="265"/>
            <ac:spMk id="3" creationId="{FA10A919-834E-0FA4-4A66-7A65F2C95DAC}"/>
          </ac:spMkLst>
        </pc:spChg>
      </pc:sldChg>
      <pc:sldChg chg="modSp new mod">
        <pc:chgData name="Jordan Green" userId="c34d2d2c-ce6a-4067-8eac-363fee895f1f" providerId="ADAL" clId="{BBA3718C-CBBD-4B02-92A9-ECC2DF83AFFE}" dt="2022-09-16T20:50:36.716" v="6723" actId="20577"/>
        <pc:sldMkLst>
          <pc:docMk/>
          <pc:sldMk cId="1856170959" sldId="266"/>
        </pc:sldMkLst>
        <pc:spChg chg="mod">
          <ac:chgData name="Jordan Green" userId="c34d2d2c-ce6a-4067-8eac-363fee895f1f" providerId="ADAL" clId="{BBA3718C-CBBD-4B02-92A9-ECC2DF83AFFE}" dt="2022-09-16T20:47:17.631" v="6341" actId="20577"/>
          <ac:spMkLst>
            <pc:docMk/>
            <pc:sldMk cId="1856170959" sldId="266"/>
            <ac:spMk id="2" creationId="{996566EC-3515-CE45-CCD6-2082F37D289B}"/>
          </ac:spMkLst>
        </pc:spChg>
        <pc:spChg chg="mod">
          <ac:chgData name="Jordan Green" userId="c34d2d2c-ce6a-4067-8eac-363fee895f1f" providerId="ADAL" clId="{BBA3718C-CBBD-4B02-92A9-ECC2DF83AFFE}" dt="2022-09-16T20:50:36.716" v="6723" actId="20577"/>
          <ac:spMkLst>
            <pc:docMk/>
            <pc:sldMk cId="1856170959" sldId="266"/>
            <ac:spMk id="3" creationId="{137F5822-5595-912E-17C0-0BF5262DA603}"/>
          </ac:spMkLst>
        </pc:spChg>
      </pc:sldChg>
      <pc:sldChg chg="modSp new mod">
        <pc:chgData name="Jordan Green" userId="c34d2d2c-ce6a-4067-8eac-363fee895f1f" providerId="ADAL" clId="{BBA3718C-CBBD-4B02-92A9-ECC2DF83AFFE}" dt="2022-09-16T21:05:41.552" v="7756" actId="27636"/>
        <pc:sldMkLst>
          <pc:docMk/>
          <pc:sldMk cId="64956877" sldId="267"/>
        </pc:sldMkLst>
        <pc:spChg chg="mod">
          <ac:chgData name="Jordan Green" userId="c34d2d2c-ce6a-4067-8eac-363fee895f1f" providerId="ADAL" clId="{BBA3718C-CBBD-4B02-92A9-ECC2DF83AFFE}" dt="2022-09-16T20:50:55.205" v="6748" actId="20577"/>
          <ac:spMkLst>
            <pc:docMk/>
            <pc:sldMk cId="64956877" sldId="267"/>
            <ac:spMk id="2" creationId="{372C12C7-2583-13EE-7A0C-B7FDFA1728C9}"/>
          </ac:spMkLst>
        </pc:spChg>
        <pc:spChg chg="mod">
          <ac:chgData name="Jordan Green" userId="c34d2d2c-ce6a-4067-8eac-363fee895f1f" providerId="ADAL" clId="{BBA3718C-CBBD-4B02-92A9-ECC2DF83AFFE}" dt="2022-09-16T21:05:41.552" v="7756" actId="27636"/>
          <ac:spMkLst>
            <pc:docMk/>
            <pc:sldMk cId="64956877" sldId="267"/>
            <ac:spMk id="3" creationId="{481875FF-5DB0-D1CD-9E30-3953DB217B88}"/>
          </ac:spMkLst>
        </pc:spChg>
      </pc:sldChg>
      <pc:sldChg chg="modSp new mod">
        <pc:chgData name="Jordan Green" userId="c34d2d2c-ce6a-4067-8eac-363fee895f1f" providerId="ADAL" clId="{BBA3718C-CBBD-4B02-92A9-ECC2DF83AFFE}" dt="2022-09-16T21:19:06.017" v="8582" actId="20577"/>
        <pc:sldMkLst>
          <pc:docMk/>
          <pc:sldMk cId="4057500820" sldId="268"/>
        </pc:sldMkLst>
        <pc:spChg chg="mod">
          <ac:chgData name="Jordan Green" userId="c34d2d2c-ce6a-4067-8eac-363fee895f1f" providerId="ADAL" clId="{BBA3718C-CBBD-4B02-92A9-ECC2DF83AFFE}" dt="2022-09-16T21:05:50.699" v="7781" actId="20577"/>
          <ac:spMkLst>
            <pc:docMk/>
            <pc:sldMk cId="4057500820" sldId="268"/>
            <ac:spMk id="2" creationId="{73803AAD-6932-1246-9E0D-6CA113539C6A}"/>
          </ac:spMkLst>
        </pc:spChg>
        <pc:spChg chg="mod">
          <ac:chgData name="Jordan Green" userId="c34d2d2c-ce6a-4067-8eac-363fee895f1f" providerId="ADAL" clId="{BBA3718C-CBBD-4B02-92A9-ECC2DF83AFFE}" dt="2022-09-16T21:19:06.017" v="8582" actId="20577"/>
          <ac:spMkLst>
            <pc:docMk/>
            <pc:sldMk cId="4057500820" sldId="268"/>
            <ac:spMk id="3" creationId="{3D525938-7E6F-8150-959E-CD04400312AD}"/>
          </ac:spMkLst>
        </pc:spChg>
      </pc:sldChg>
      <pc:sldChg chg="modSp new mod">
        <pc:chgData name="Jordan Green" userId="c34d2d2c-ce6a-4067-8eac-363fee895f1f" providerId="ADAL" clId="{BBA3718C-CBBD-4B02-92A9-ECC2DF83AFFE}" dt="2022-09-16T21:52:36.879" v="12995" actId="20577"/>
        <pc:sldMkLst>
          <pc:docMk/>
          <pc:sldMk cId="1602191711" sldId="269"/>
        </pc:sldMkLst>
        <pc:spChg chg="mod">
          <ac:chgData name="Jordan Green" userId="c34d2d2c-ce6a-4067-8eac-363fee895f1f" providerId="ADAL" clId="{BBA3718C-CBBD-4B02-92A9-ECC2DF83AFFE}" dt="2022-09-16T21:19:17.976" v="8595" actId="20577"/>
          <ac:spMkLst>
            <pc:docMk/>
            <pc:sldMk cId="1602191711" sldId="269"/>
            <ac:spMk id="2" creationId="{D59F0680-C77E-A7FA-A7D8-3C1B731EECEA}"/>
          </ac:spMkLst>
        </pc:spChg>
        <pc:spChg chg="mod">
          <ac:chgData name="Jordan Green" userId="c34d2d2c-ce6a-4067-8eac-363fee895f1f" providerId="ADAL" clId="{BBA3718C-CBBD-4B02-92A9-ECC2DF83AFFE}" dt="2022-09-16T21:52:36.879" v="12995" actId="20577"/>
          <ac:spMkLst>
            <pc:docMk/>
            <pc:sldMk cId="1602191711" sldId="269"/>
            <ac:spMk id="3" creationId="{29C5C065-CB7E-2DCB-E956-4766A07D63EC}"/>
          </ac:spMkLst>
        </pc:spChg>
      </pc:sldChg>
      <pc:sldChg chg="modSp new mod">
        <pc:chgData name="Jordan Green" userId="c34d2d2c-ce6a-4067-8eac-363fee895f1f" providerId="ADAL" clId="{BBA3718C-CBBD-4B02-92A9-ECC2DF83AFFE}" dt="2022-09-16T21:27:21.396" v="9987" actId="20577"/>
        <pc:sldMkLst>
          <pc:docMk/>
          <pc:sldMk cId="3209526303" sldId="270"/>
        </pc:sldMkLst>
        <pc:spChg chg="mod">
          <ac:chgData name="Jordan Green" userId="c34d2d2c-ce6a-4067-8eac-363fee895f1f" providerId="ADAL" clId="{BBA3718C-CBBD-4B02-92A9-ECC2DF83AFFE}" dt="2022-09-16T21:19:34.144" v="8622" actId="20577"/>
          <ac:spMkLst>
            <pc:docMk/>
            <pc:sldMk cId="3209526303" sldId="270"/>
            <ac:spMk id="2" creationId="{444EFAEC-8B2D-3C2C-954C-AFEC49EDBB01}"/>
          </ac:spMkLst>
        </pc:spChg>
        <pc:spChg chg="mod">
          <ac:chgData name="Jordan Green" userId="c34d2d2c-ce6a-4067-8eac-363fee895f1f" providerId="ADAL" clId="{BBA3718C-CBBD-4B02-92A9-ECC2DF83AFFE}" dt="2022-09-16T21:27:21.396" v="9987" actId="20577"/>
          <ac:spMkLst>
            <pc:docMk/>
            <pc:sldMk cId="3209526303" sldId="270"/>
            <ac:spMk id="3" creationId="{6DD96354-2659-1A9D-A16C-68A3C590B1AB}"/>
          </ac:spMkLst>
        </pc:spChg>
      </pc:sldChg>
      <pc:sldChg chg="modSp new mod">
        <pc:chgData name="Jordan Green" userId="c34d2d2c-ce6a-4067-8eac-363fee895f1f" providerId="ADAL" clId="{BBA3718C-CBBD-4B02-92A9-ECC2DF83AFFE}" dt="2022-09-16T21:31:51.614" v="10623" actId="20577"/>
        <pc:sldMkLst>
          <pc:docMk/>
          <pc:sldMk cId="1304393346" sldId="271"/>
        </pc:sldMkLst>
        <pc:spChg chg="mod">
          <ac:chgData name="Jordan Green" userId="c34d2d2c-ce6a-4067-8eac-363fee895f1f" providerId="ADAL" clId="{BBA3718C-CBBD-4B02-92A9-ECC2DF83AFFE}" dt="2022-09-16T21:24:01.035" v="9560" actId="20577"/>
          <ac:spMkLst>
            <pc:docMk/>
            <pc:sldMk cId="1304393346" sldId="271"/>
            <ac:spMk id="2" creationId="{D3A01DFD-4383-6897-2419-31E40287810E}"/>
          </ac:spMkLst>
        </pc:spChg>
        <pc:spChg chg="mod">
          <ac:chgData name="Jordan Green" userId="c34d2d2c-ce6a-4067-8eac-363fee895f1f" providerId="ADAL" clId="{BBA3718C-CBBD-4B02-92A9-ECC2DF83AFFE}" dt="2022-09-16T21:31:51.614" v="10623" actId="20577"/>
          <ac:spMkLst>
            <pc:docMk/>
            <pc:sldMk cId="1304393346" sldId="271"/>
            <ac:spMk id="3" creationId="{979DF945-53BD-E7C3-DBD9-960E9D26AC96}"/>
          </ac:spMkLst>
        </pc:spChg>
      </pc:sldChg>
      <pc:sldChg chg="modSp new mod">
        <pc:chgData name="Jordan Green" userId="c34d2d2c-ce6a-4067-8eac-363fee895f1f" providerId="ADAL" clId="{BBA3718C-CBBD-4B02-92A9-ECC2DF83AFFE}" dt="2022-09-16T21:31:14.062" v="10559" actId="20577"/>
        <pc:sldMkLst>
          <pc:docMk/>
          <pc:sldMk cId="1667024660" sldId="272"/>
        </pc:sldMkLst>
        <pc:spChg chg="mod">
          <ac:chgData name="Jordan Green" userId="c34d2d2c-ce6a-4067-8eac-363fee895f1f" providerId="ADAL" clId="{BBA3718C-CBBD-4B02-92A9-ECC2DF83AFFE}" dt="2022-09-16T21:26:12.204" v="9769" actId="20577"/>
          <ac:spMkLst>
            <pc:docMk/>
            <pc:sldMk cId="1667024660" sldId="272"/>
            <ac:spMk id="2" creationId="{686DAE55-9F75-A94B-CF75-B809602DCF34}"/>
          </ac:spMkLst>
        </pc:spChg>
        <pc:spChg chg="mod">
          <ac:chgData name="Jordan Green" userId="c34d2d2c-ce6a-4067-8eac-363fee895f1f" providerId="ADAL" clId="{BBA3718C-CBBD-4B02-92A9-ECC2DF83AFFE}" dt="2022-09-16T21:31:14.062" v="10559" actId="20577"/>
          <ac:spMkLst>
            <pc:docMk/>
            <pc:sldMk cId="1667024660" sldId="272"/>
            <ac:spMk id="3" creationId="{2E82913D-4241-E053-6944-9A0BA9473E2C}"/>
          </ac:spMkLst>
        </pc:spChg>
      </pc:sldChg>
      <pc:sldChg chg="modSp new mod">
        <pc:chgData name="Jordan Green" userId="c34d2d2c-ce6a-4067-8eac-363fee895f1f" providerId="ADAL" clId="{BBA3718C-CBBD-4B02-92A9-ECC2DF83AFFE}" dt="2022-09-16T21:36:37.520" v="11089" actId="27636"/>
        <pc:sldMkLst>
          <pc:docMk/>
          <pc:sldMk cId="4131063306" sldId="273"/>
        </pc:sldMkLst>
        <pc:spChg chg="mod">
          <ac:chgData name="Jordan Green" userId="c34d2d2c-ce6a-4067-8eac-363fee895f1f" providerId="ADAL" clId="{BBA3718C-CBBD-4B02-92A9-ECC2DF83AFFE}" dt="2022-09-16T21:35:18.785" v="10904" actId="20577"/>
          <ac:spMkLst>
            <pc:docMk/>
            <pc:sldMk cId="4131063306" sldId="273"/>
            <ac:spMk id="2" creationId="{AFBB30D8-F28A-AEC7-4444-A73093D24DCF}"/>
          </ac:spMkLst>
        </pc:spChg>
        <pc:spChg chg="mod">
          <ac:chgData name="Jordan Green" userId="c34d2d2c-ce6a-4067-8eac-363fee895f1f" providerId="ADAL" clId="{BBA3718C-CBBD-4B02-92A9-ECC2DF83AFFE}" dt="2022-09-16T21:36:37.520" v="11089" actId="27636"/>
          <ac:spMkLst>
            <pc:docMk/>
            <pc:sldMk cId="4131063306" sldId="273"/>
            <ac:spMk id="3" creationId="{36DE4878-3DAE-DF97-2663-64B3A20D4BA0}"/>
          </ac:spMkLst>
        </pc:spChg>
      </pc:sldChg>
      <pc:sldChg chg="modSp new mod">
        <pc:chgData name="Jordan Green" userId="c34d2d2c-ce6a-4067-8eac-363fee895f1f" providerId="ADAL" clId="{BBA3718C-CBBD-4B02-92A9-ECC2DF83AFFE}" dt="2022-09-16T21:39:18.850" v="11391" actId="20577"/>
        <pc:sldMkLst>
          <pc:docMk/>
          <pc:sldMk cId="3324354722" sldId="274"/>
        </pc:sldMkLst>
        <pc:spChg chg="mod">
          <ac:chgData name="Jordan Green" userId="c34d2d2c-ce6a-4067-8eac-363fee895f1f" providerId="ADAL" clId="{BBA3718C-CBBD-4B02-92A9-ECC2DF83AFFE}" dt="2022-09-16T21:37:13.839" v="11136" actId="404"/>
          <ac:spMkLst>
            <pc:docMk/>
            <pc:sldMk cId="3324354722" sldId="274"/>
            <ac:spMk id="2" creationId="{5227214F-3125-E3E2-FEC8-1D8F49FD3EEF}"/>
          </ac:spMkLst>
        </pc:spChg>
        <pc:spChg chg="mod">
          <ac:chgData name="Jordan Green" userId="c34d2d2c-ce6a-4067-8eac-363fee895f1f" providerId="ADAL" clId="{BBA3718C-CBBD-4B02-92A9-ECC2DF83AFFE}" dt="2022-09-16T21:39:18.850" v="11391" actId="20577"/>
          <ac:spMkLst>
            <pc:docMk/>
            <pc:sldMk cId="3324354722" sldId="274"/>
            <ac:spMk id="3" creationId="{C809C4C1-61C5-C0DF-EFB9-15FC4CD4197A}"/>
          </ac:spMkLst>
        </pc:spChg>
      </pc:sldChg>
      <pc:sldChg chg="modSp new mod">
        <pc:chgData name="Jordan Green" userId="c34d2d2c-ce6a-4067-8eac-363fee895f1f" providerId="ADAL" clId="{BBA3718C-CBBD-4B02-92A9-ECC2DF83AFFE}" dt="2022-09-16T21:40:53.530" v="11633" actId="20577"/>
        <pc:sldMkLst>
          <pc:docMk/>
          <pc:sldMk cId="1230646457" sldId="275"/>
        </pc:sldMkLst>
        <pc:spChg chg="mod">
          <ac:chgData name="Jordan Green" userId="c34d2d2c-ce6a-4067-8eac-363fee895f1f" providerId="ADAL" clId="{BBA3718C-CBBD-4B02-92A9-ECC2DF83AFFE}" dt="2022-09-16T21:39:54.513" v="11415" actId="20577"/>
          <ac:spMkLst>
            <pc:docMk/>
            <pc:sldMk cId="1230646457" sldId="275"/>
            <ac:spMk id="2" creationId="{2BD899EA-2D59-8485-0F1E-0EF68CA38404}"/>
          </ac:spMkLst>
        </pc:spChg>
        <pc:spChg chg="mod">
          <ac:chgData name="Jordan Green" userId="c34d2d2c-ce6a-4067-8eac-363fee895f1f" providerId="ADAL" clId="{BBA3718C-CBBD-4B02-92A9-ECC2DF83AFFE}" dt="2022-09-16T21:40:53.530" v="11633" actId="20577"/>
          <ac:spMkLst>
            <pc:docMk/>
            <pc:sldMk cId="1230646457" sldId="275"/>
            <ac:spMk id="3" creationId="{9B27CC1A-A184-1EB6-EE79-4CEB42BB1435}"/>
          </ac:spMkLst>
        </pc:spChg>
      </pc:sldChg>
      <pc:sldChg chg="modSp new mod">
        <pc:chgData name="Jordan Green" userId="c34d2d2c-ce6a-4067-8eac-363fee895f1f" providerId="ADAL" clId="{BBA3718C-CBBD-4B02-92A9-ECC2DF83AFFE}" dt="2022-09-16T21:43:25.451" v="12012" actId="20577"/>
        <pc:sldMkLst>
          <pc:docMk/>
          <pc:sldMk cId="1948001177" sldId="276"/>
        </pc:sldMkLst>
        <pc:spChg chg="mod">
          <ac:chgData name="Jordan Green" userId="c34d2d2c-ce6a-4067-8eac-363fee895f1f" providerId="ADAL" clId="{BBA3718C-CBBD-4B02-92A9-ECC2DF83AFFE}" dt="2022-09-16T21:41:18.841" v="11664" actId="20577"/>
          <ac:spMkLst>
            <pc:docMk/>
            <pc:sldMk cId="1948001177" sldId="276"/>
            <ac:spMk id="2" creationId="{5CCE241D-ADD4-A1A7-1B4A-4C7A93ABF5B7}"/>
          </ac:spMkLst>
        </pc:spChg>
        <pc:spChg chg="mod">
          <ac:chgData name="Jordan Green" userId="c34d2d2c-ce6a-4067-8eac-363fee895f1f" providerId="ADAL" clId="{BBA3718C-CBBD-4B02-92A9-ECC2DF83AFFE}" dt="2022-09-16T21:43:25.451" v="12012" actId="20577"/>
          <ac:spMkLst>
            <pc:docMk/>
            <pc:sldMk cId="1948001177" sldId="276"/>
            <ac:spMk id="3" creationId="{124D05ED-9E6D-FE9C-96F5-B5339742B7F5}"/>
          </ac:spMkLst>
        </pc:spChg>
      </pc:sldChg>
      <pc:sldChg chg="modSp new mod">
        <pc:chgData name="Jordan Green" userId="c34d2d2c-ce6a-4067-8eac-363fee895f1f" providerId="ADAL" clId="{BBA3718C-CBBD-4B02-92A9-ECC2DF83AFFE}" dt="2022-09-16T21:45:38.095" v="12376" actId="27636"/>
        <pc:sldMkLst>
          <pc:docMk/>
          <pc:sldMk cId="3764736302" sldId="277"/>
        </pc:sldMkLst>
        <pc:spChg chg="mod">
          <ac:chgData name="Jordan Green" userId="c34d2d2c-ce6a-4067-8eac-363fee895f1f" providerId="ADAL" clId="{BBA3718C-CBBD-4B02-92A9-ECC2DF83AFFE}" dt="2022-09-16T21:43:36.731" v="12020" actId="20577"/>
          <ac:spMkLst>
            <pc:docMk/>
            <pc:sldMk cId="3764736302" sldId="277"/>
            <ac:spMk id="2" creationId="{F33752D2-B93F-D0BA-47C1-0D5EE3CF3602}"/>
          </ac:spMkLst>
        </pc:spChg>
        <pc:spChg chg="mod">
          <ac:chgData name="Jordan Green" userId="c34d2d2c-ce6a-4067-8eac-363fee895f1f" providerId="ADAL" clId="{BBA3718C-CBBD-4B02-92A9-ECC2DF83AFFE}" dt="2022-09-16T21:45:38.095" v="12376" actId="27636"/>
          <ac:spMkLst>
            <pc:docMk/>
            <pc:sldMk cId="3764736302" sldId="277"/>
            <ac:spMk id="3" creationId="{2384D6A1-EC69-B4BF-EF14-8B59F7789502}"/>
          </ac:spMkLst>
        </pc:spChg>
      </pc:sldChg>
      <pc:sldChg chg="modSp new mod">
        <pc:chgData name="Jordan Green" userId="c34d2d2c-ce6a-4067-8eac-363fee895f1f" providerId="ADAL" clId="{BBA3718C-CBBD-4B02-92A9-ECC2DF83AFFE}" dt="2022-09-16T21:50:39.030" v="12918" actId="20577"/>
        <pc:sldMkLst>
          <pc:docMk/>
          <pc:sldMk cId="1424602625" sldId="278"/>
        </pc:sldMkLst>
        <pc:spChg chg="mod">
          <ac:chgData name="Jordan Green" userId="c34d2d2c-ce6a-4067-8eac-363fee895f1f" providerId="ADAL" clId="{BBA3718C-CBBD-4B02-92A9-ECC2DF83AFFE}" dt="2022-09-16T21:46:03.523" v="12400" actId="20577"/>
          <ac:spMkLst>
            <pc:docMk/>
            <pc:sldMk cId="1424602625" sldId="278"/>
            <ac:spMk id="2" creationId="{93B0ADD8-AD63-2ED6-CF14-FC4E2B6459A1}"/>
          </ac:spMkLst>
        </pc:spChg>
        <pc:spChg chg="mod">
          <ac:chgData name="Jordan Green" userId="c34d2d2c-ce6a-4067-8eac-363fee895f1f" providerId="ADAL" clId="{BBA3718C-CBBD-4B02-92A9-ECC2DF83AFFE}" dt="2022-09-16T21:50:39.030" v="12918" actId="20577"/>
          <ac:spMkLst>
            <pc:docMk/>
            <pc:sldMk cId="1424602625" sldId="278"/>
            <ac:spMk id="3" creationId="{B3B41D3B-C2CF-726B-937A-B6EC8668F35F}"/>
          </ac:spMkLst>
        </pc:spChg>
      </pc:sldChg>
      <pc:sldChg chg="modSp new mod">
        <pc:chgData name="Jordan Green" userId="c34d2d2c-ce6a-4067-8eac-363fee895f1f" providerId="ADAL" clId="{BBA3718C-CBBD-4B02-92A9-ECC2DF83AFFE}" dt="2022-09-19T20:33:07.615" v="13699" actId="20577"/>
        <pc:sldMkLst>
          <pc:docMk/>
          <pc:sldMk cId="1042438519" sldId="279"/>
        </pc:sldMkLst>
        <pc:spChg chg="mod">
          <ac:chgData name="Jordan Green" userId="c34d2d2c-ce6a-4067-8eac-363fee895f1f" providerId="ADAL" clId="{BBA3718C-CBBD-4B02-92A9-ECC2DF83AFFE}" dt="2022-09-16T21:51:18.542" v="12942" actId="20577"/>
          <ac:spMkLst>
            <pc:docMk/>
            <pc:sldMk cId="1042438519" sldId="279"/>
            <ac:spMk id="2" creationId="{E5883469-3B38-3EFF-6DA8-83D3E8997516}"/>
          </ac:spMkLst>
        </pc:spChg>
        <pc:spChg chg="mod">
          <ac:chgData name="Jordan Green" userId="c34d2d2c-ce6a-4067-8eac-363fee895f1f" providerId="ADAL" clId="{BBA3718C-CBBD-4B02-92A9-ECC2DF83AFFE}" dt="2022-09-19T20:33:07.615" v="13699" actId="20577"/>
          <ac:spMkLst>
            <pc:docMk/>
            <pc:sldMk cId="1042438519" sldId="279"/>
            <ac:spMk id="3" creationId="{5265567D-45F0-C186-D559-237979AEE576}"/>
          </ac:spMkLst>
        </pc:spChg>
      </pc:sldChg>
      <pc:sldChg chg="modSp add mod">
        <pc:chgData name="Jordan Green" userId="c34d2d2c-ce6a-4067-8eac-363fee895f1f" providerId="ADAL" clId="{BBA3718C-CBBD-4B02-92A9-ECC2DF83AFFE}" dt="2022-09-16T21:52:26.887" v="12970" actId="20577"/>
        <pc:sldMkLst>
          <pc:docMk/>
          <pc:sldMk cId="1908475466" sldId="280"/>
        </pc:sldMkLst>
        <pc:spChg chg="mod">
          <ac:chgData name="Jordan Green" userId="c34d2d2c-ce6a-4067-8eac-363fee895f1f" providerId="ADAL" clId="{BBA3718C-CBBD-4B02-92A9-ECC2DF83AFFE}" dt="2022-09-16T21:52:26.887" v="12970" actId="20577"/>
          <ac:spMkLst>
            <pc:docMk/>
            <pc:sldMk cId="1908475466" sldId="280"/>
            <ac:spMk id="3" creationId="{29C5C065-CB7E-2DCB-E956-4766A07D63EC}"/>
          </ac:spMkLst>
        </pc:spChg>
      </pc:sldChg>
      <pc:sldChg chg="modSp new mod">
        <pc:chgData name="Jordan Green" userId="c34d2d2c-ce6a-4067-8eac-363fee895f1f" providerId="ADAL" clId="{BBA3718C-CBBD-4B02-92A9-ECC2DF83AFFE}" dt="2022-09-19T20:35:10.815" v="14168" actId="20577"/>
        <pc:sldMkLst>
          <pc:docMk/>
          <pc:sldMk cId="2768713763" sldId="281"/>
        </pc:sldMkLst>
        <pc:spChg chg="mod">
          <ac:chgData name="Jordan Green" userId="c34d2d2c-ce6a-4067-8eac-363fee895f1f" providerId="ADAL" clId="{BBA3718C-CBBD-4B02-92A9-ECC2DF83AFFE}" dt="2022-09-19T20:33:22.501" v="13729" actId="20577"/>
          <ac:spMkLst>
            <pc:docMk/>
            <pc:sldMk cId="2768713763" sldId="281"/>
            <ac:spMk id="2" creationId="{C4C66EE9-758D-12A6-3C10-DEBB3C50A20C}"/>
          </ac:spMkLst>
        </pc:spChg>
        <pc:spChg chg="mod">
          <ac:chgData name="Jordan Green" userId="c34d2d2c-ce6a-4067-8eac-363fee895f1f" providerId="ADAL" clId="{BBA3718C-CBBD-4B02-92A9-ECC2DF83AFFE}" dt="2022-09-19T20:35:10.815" v="14168" actId="20577"/>
          <ac:spMkLst>
            <pc:docMk/>
            <pc:sldMk cId="2768713763" sldId="281"/>
            <ac:spMk id="3" creationId="{07A623EC-5112-4218-F67D-6D4DC2A2F7D5}"/>
          </ac:spMkLst>
        </pc:spChg>
      </pc:sldChg>
      <pc:sldChg chg="modSp new mod">
        <pc:chgData name="Jordan Green" userId="c34d2d2c-ce6a-4067-8eac-363fee895f1f" providerId="ADAL" clId="{BBA3718C-CBBD-4B02-92A9-ECC2DF83AFFE}" dt="2022-09-19T20:44:57.280" v="16077" actId="20577"/>
        <pc:sldMkLst>
          <pc:docMk/>
          <pc:sldMk cId="1406300103" sldId="282"/>
        </pc:sldMkLst>
        <pc:spChg chg="mod">
          <ac:chgData name="Jordan Green" userId="c34d2d2c-ce6a-4067-8eac-363fee895f1f" providerId="ADAL" clId="{BBA3718C-CBBD-4B02-92A9-ECC2DF83AFFE}" dt="2022-09-19T20:35:18.918" v="14198" actId="20577"/>
          <ac:spMkLst>
            <pc:docMk/>
            <pc:sldMk cId="1406300103" sldId="282"/>
            <ac:spMk id="2" creationId="{B815912B-C4F0-92BD-955E-C638B17A41EF}"/>
          </ac:spMkLst>
        </pc:spChg>
        <pc:spChg chg="mod">
          <ac:chgData name="Jordan Green" userId="c34d2d2c-ce6a-4067-8eac-363fee895f1f" providerId="ADAL" clId="{BBA3718C-CBBD-4B02-92A9-ECC2DF83AFFE}" dt="2022-09-19T20:44:57.280" v="16077" actId="20577"/>
          <ac:spMkLst>
            <pc:docMk/>
            <pc:sldMk cId="1406300103" sldId="282"/>
            <ac:spMk id="3" creationId="{468A4975-E1CA-9B58-D0BA-6793087C7B2F}"/>
          </ac:spMkLst>
        </pc:spChg>
      </pc:sldChg>
      <pc:sldChg chg="modSp new mod">
        <pc:chgData name="Jordan Green" userId="c34d2d2c-ce6a-4067-8eac-363fee895f1f" providerId="ADAL" clId="{BBA3718C-CBBD-4B02-92A9-ECC2DF83AFFE}" dt="2022-09-19T20:38:32.383" v="15045" actId="20577"/>
        <pc:sldMkLst>
          <pc:docMk/>
          <pc:sldMk cId="1886128280" sldId="283"/>
        </pc:sldMkLst>
        <pc:spChg chg="mod">
          <ac:chgData name="Jordan Green" userId="c34d2d2c-ce6a-4067-8eac-363fee895f1f" providerId="ADAL" clId="{BBA3718C-CBBD-4B02-92A9-ECC2DF83AFFE}" dt="2022-09-19T20:37:46.124" v="14804" actId="1076"/>
          <ac:spMkLst>
            <pc:docMk/>
            <pc:sldMk cId="1886128280" sldId="283"/>
            <ac:spMk id="2" creationId="{45FF68C9-A16F-B81C-E582-8DE9EBE49DA4}"/>
          </ac:spMkLst>
        </pc:spChg>
        <pc:spChg chg="mod">
          <ac:chgData name="Jordan Green" userId="c34d2d2c-ce6a-4067-8eac-363fee895f1f" providerId="ADAL" clId="{BBA3718C-CBBD-4B02-92A9-ECC2DF83AFFE}" dt="2022-09-19T20:38:32.383" v="15045" actId="20577"/>
          <ac:spMkLst>
            <pc:docMk/>
            <pc:sldMk cId="1886128280" sldId="283"/>
            <ac:spMk id="3" creationId="{7FCA658B-8F23-A1B8-A9D6-7D1DFE807C80}"/>
          </ac:spMkLst>
        </pc:spChg>
      </pc:sldChg>
      <pc:sldChg chg="modSp new mod">
        <pc:chgData name="Jordan Green" userId="c34d2d2c-ce6a-4067-8eac-363fee895f1f" providerId="ADAL" clId="{BBA3718C-CBBD-4B02-92A9-ECC2DF83AFFE}" dt="2022-09-19T20:42:32.775" v="15603" actId="20577"/>
        <pc:sldMkLst>
          <pc:docMk/>
          <pc:sldMk cId="1729033427" sldId="284"/>
        </pc:sldMkLst>
        <pc:spChg chg="mod">
          <ac:chgData name="Jordan Green" userId="c34d2d2c-ce6a-4067-8eac-363fee895f1f" providerId="ADAL" clId="{BBA3718C-CBBD-4B02-92A9-ECC2DF83AFFE}" dt="2022-09-19T20:38:43.894" v="15077" actId="20577"/>
          <ac:spMkLst>
            <pc:docMk/>
            <pc:sldMk cId="1729033427" sldId="284"/>
            <ac:spMk id="2" creationId="{61FD3E66-72E9-BB0E-1CFA-F8E36AFB2044}"/>
          </ac:spMkLst>
        </pc:spChg>
        <pc:spChg chg="mod">
          <ac:chgData name="Jordan Green" userId="c34d2d2c-ce6a-4067-8eac-363fee895f1f" providerId="ADAL" clId="{BBA3718C-CBBD-4B02-92A9-ECC2DF83AFFE}" dt="2022-09-19T20:42:32.775" v="15603" actId="20577"/>
          <ac:spMkLst>
            <pc:docMk/>
            <pc:sldMk cId="1729033427" sldId="284"/>
            <ac:spMk id="3" creationId="{009682C7-3FDC-75FA-F1B2-DE05E1355ED7}"/>
          </ac:spMkLst>
        </pc:spChg>
      </pc:sldChg>
      <pc:sldChg chg="modSp new mod">
        <pc:chgData name="Jordan Green" userId="c34d2d2c-ce6a-4067-8eac-363fee895f1f" providerId="ADAL" clId="{BBA3718C-CBBD-4B02-92A9-ECC2DF83AFFE}" dt="2022-09-19T20:44:18.280" v="15977" actId="20577"/>
        <pc:sldMkLst>
          <pc:docMk/>
          <pc:sldMk cId="2263919991" sldId="285"/>
        </pc:sldMkLst>
        <pc:spChg chg="mod">
          <ac:chgData name="Jordan Green" userId="c34d2d2c-ce6a-4067-8eac-363fee895f1f" providerId="ADAL" clId="{BBA3718C-CBBD-4B02-92A9-ECC2DF83AFFE}" dt="2022-09-19T20:43:38.471" v="15765" actId="20577"/>
          <ac:spMkLst>
            <pc:docMk/>
            <pc:sldMk cId="2263919991" sldId="285"/>
            <ac:spMk id="2" creationId="{C09C390C-1AE6-3BF4-85F1-CF59893B1628}"/>
          </ac:spMkLst>
        </pc:spChg>
        <pc:spChg chg="mod">
          <ac:chgData name="Jordan Green" userId="c34d2d2c-ce6a-4067-8eac-363fee895f1f" providerId="ADAL" clId="{BBA3718C-CBBD-4B02-92A9-ECC2DF83AFFE}" dt="2022-09-19T20:44:18.280" v="15977" actId="20577"/>
          <ac:spMkLst>
            <pc:docMk/>
            <pc:sldMk cId="2263919991" sldId="285"/>
            <ac:spMk id="3" creationId="{B87E6134-9233-4135-81F4-3601AE806C99}"/>
          </ac:spMkLst>
        </pc:spChg>
      </pc:sldChg>
      <pc:sldChg chg="modSp new mod">
        <pc:chgData name="Jordan Green" userId="c34d2d2c-ce6a-4067-8eac-363fee895f1f" providerId="ADAL" clId="{BBA3718C-CBBD-4B02-92A9-ECC2DF83AFFE}" dt="2022-09-19T20:46:43.728" v="16527" actId="20577"/>
        <pc:sldMkLst>
          <pc:docMk/>
          <pc:sldMk cId="3531529124" sldId="286"/>
        </pc:sldMkLst>
        <pc:spChg chg="mod">
          <ac:chgData name="Jordan Green" userId="c34d2d2c-ce6a-4067-8eac-363fee895f1f" providerId="ADAL" clId="{BBA3718C-CBBD-4B02-92A9-ECC2DF83AFFE}" dt="2022-09-19T20:45:06.439" v="16097" actId="20577"/>
          <ac:spMkLst>
            <pc:docMk/>
            <pc:sldMk cId="3531529124" sldId="286"/>
            <ac:spMk id="2" creationId="{32BD2E1E-A139-A339-D77F-E4121B27D67B}"/>
          </ac:spMkLst>
        </pc:spChg>
        <pc:spChg chg="mod">
          <ac:chgData name="Jordan Green" userId="c34d2d2c-ce6a-4067-8eac-363fee895f1f" providerId="ADAL" clId="{BBA3718C-CBBD-4B02-92A9-ECC2DF83AFFE}" dt="2022-09-19T20:46:43.728" v="16527" actId="20577"/>
          <ac:spMkLst>
            <pc:docMk/>
            <pc:sldMk cId="3531529124" sldId="286"/>
            <ac:spMk id="3" creationId="{C43595F0-DE21-4CEE-2B04-1478318B188C}"/>
          </ac:spMkLst>
        </pc:spChg>
      </pc:sldChg>
      <pc:sldChg chg="modSp new mod">
        <pc:chgData name="Jordan Green" userId="c34d2d2c-ce6a-4067-8eac-363fee895f1f" providerId="ADAL" clId="{BBA3718C-CBBD-4B02-92A9-ECC2DF83AFFE}" dt="2022-09-19T20:48:21.192" v="16923" actId="20577"/>
        <pc:sldMkLst>
          <pc:docMk/>
          <pc:sldMk cId="998311208" sldId="287"/>
        </pc:sldMkLst>
        <pc:spChg chg="mod">
          <ac:chgData name="Jordan Green" userId="c34d2d2c-ce6a-4067-8eac-363fee895f1f" providerId="ADAL" clId="{BBA3718C-CBBD-4B02-92A9-ECC2DF83AFFE}" dt="2022-09-19T20:47:54.800" v="16789" actId="20577"/>
          <ac:spMkLst>
            <pc:docMk/>
            <pc:sldMk cId="998311208" sldId="287"/>
            <ac:spMk id="2" creationId="{5BCAD065-E9AF-C764-C7B7-4FCA322E04D4}"/>
          </ac:spMkLst>
        </pc:spChg>
        <pc:spChg chg="mod">
          <ac:chgData name="Jordan Green" userId="c34d2d2c-ce6a-4067-8eac-363fee895f1f" providerId="ADAL" clId="{BBA3718C-CBBD-4B02-92A9-ECC2DF83AFFE}" dt="2022-09-19T20:48:21.192" v="16923" actId="20577"/>
          <ac:spMkLst>
            <pc:docMk/>
            <pc:sldMk cId="998311208" sldId="287"/>
            <ac:spMk id="3" creationId="{7286F0A0-6CCF-3509-86C1-B37EB1DEDADC}"/>
          </ac:spMkLst>
        </pc:spChg>
      </pc:sldChg>
      <pc:sldChg chg="addSp modSp new del mod">
        <pc:chgData name="Jordan Green" userId="c34d2d2c-ce6a-4067-8eac-363fee895f1f" providerId="ADAL" clId="{BBA3718C-CBBD-4B02-92A9-ECC2DF83AFFE}" dt="2022-09-19T20:54:40.686" v="17049" actId="2696"/>
        <pc:sldMkLst>
          <pc:docMk/>
          <pc:sldMk cId="265783358" sldId="288"/>
        </pc:sldMkLst>
        <pc:spChg chg="mod">
          <ac:chgData name="Jordan Green" userId="c34d2d2c-ce6a-4067-8eac-363fee895f1f" providerId="ADAL" clId="{BBA3718C-CBBD-4B02-92A9-ECC2DF83AFFE}" dt="2022-09-19T20:48:56.616" v="16934" actId="20577"/>
          <ac:spMkLst>
            <pc:docMk/>
            <pc:sldMk cId="265783358" sldId="288"/>
            <ac:spMk id="2" creationId="{2B3725EB-0DB6-348C-462F-A4B5AAF563CB}"/>
          </ac:spMkLst>
        </pc:spChg>
        <pc:spChg chg="mod">
          <ac:chgData name="Jordan Green" userId="c34d2d2c-ce6a-4067-8eac-363fee895f1f" providerId="ADAL" clId="{BBA3718C-CBBD-4B02-92A9-ECC2DF83AFFE}" dt="2022-09-19T20:52:18.017" v="17033" actId="20577"/>
          <ac:spMkLst>
            <pc:docMk/>
            <pc:sldMk cId="265783358" sldId="288"/>
            <ac:spMk id="3" creationId="{C60BA887-0648-423D-4A9A-2BB5A811CDA2}"/>
          </ac:spMkLst>
        </pc:spChg>
        <pc:picChg chg="add mod modCrop">
          <ac:chgData name="Jordan Green" userId="c34d2d2c-ce6a-4067-8eac-363fee895f1f" providerId="ADAL" clId="{BBA3718C-CBBD-4B02-92A9-ECC2DF83AFFE}" dt="2022-09-19T20:54:02.750" v="17047" actId="1076"/>
          <ac:picMkLst>
            <pc:docMk/>
            <pc:sldMk cId="265783358" sldId="288"/>
            <ac:picMk id="5" creationId="{3D853701-D999-0935-9C88-83506854C093}"/>
          </ac:picMkLst>
        </pc:picChg>
        <pc:picChg chg="add mod">
          <ac:chgData name="Jordan Green" userId="c34d2d2c-ce6a-4067-8eac-363fee895f1f" providerId="ADAL" clId="{BBA3718C-CBBD-4B02-92A9-ECC2DF83AFFE}" dt="2022-09-19T20:54:05.674" v="17048" actId="1076"/>
          <ac:picMkLst>
            <pc:docMk/>
            <pc:sldMk cId="265783358" sldId="288"/>
            <ac:picMk id="6" creationId="{DD73D38B-CA38-0C9B-79D4-6386BA1E4647}"/>
          </ac:picMkLst>
        </pc:picChg>
        <pc:picChg chg="add mod">
          <ac:chgData name="Jordan Green" userId="c34d2d2c-ce6a-4067-8eac-363fee895f1f" providerId="ADAL" clId="{BBA3718C-CBBD-4B02-92A9-ECC2DF83AFFE}" dt="2022-09-19T20:53:48.616" v="17045" actId="14100"/>
          <ac:picMkLst>
            <pc:docMk/>
            <pc:sldMk cId="265783358" sldId="288"/>
            <ac:picMk id="8" creationId="{98C22077-97B1-9772-71E3-9E4E9A56B5F4}"/>
          </ac:picMkLst>
        </pc:picChg>
        <pc:picChg chg="add mod">
          <ac:chgData name="Jordan Green" userId="c34d2d2c-ce6a-4067-8eac-363fee895f1f" providerId="ADAL" clId="{BBA3718C-CBBD-4B02-92A9-ECC2DF83AFFE}" dt="2022-09-19T20:53:26.527" v="17043" actId="1076"/>
          <ac:picMkLst>
            <pc:docMk/>
            <pc:sldMk cId="265783358" sldId="288"/>
            <ac:picMk id="10" creationId="{05A8AAB2-9B18-011C-F04E-93F281CA9BC4}"/>
          </ac:picMkLst>
        </pc:picChg>
      </pc:sldChg>
      <pc:sldChg chg="modSp new mod">
        <pc:chgData name="Jordan Green" userId="c34d2d2c-ce6a-4067-8eac-363fee895f1f" providerId="ADAL" clId="{BBA3718C-CBBD-4B02-92A9-ECC2DF83AFFE}" dt="2022-09-19T21:04:32.475" v="17961" actId="20577"/>
        <pc:sldMkLst>
          <pc:docMk/>
          <pc:sldMk cId="2742929421" sldId="288"/>
        </pc:sldMkLst>
        <pc:spChg chg="mod">
          <ac:chgData name="Jordan Green" userId="c34d2d2c-ce6a-4067-8eac-363fee895f1f" providerId="ADAL" clId="{BBA3718C-CBBD-4B02-92A9-ECC2DF83AFFE}" dt="2022-09-19T20:57:41.441" v="17060" actId="20577"/>
          <ac:spMkLst>
            <pc:docMk/>
            <pc:sldMk cId="2742929421" sldId="288"/>
            <ac:spMk id="2" creationId="{01175E22-AA1C-EFD1-37AC-28C637E969E8}"/>
          </ac:spMkLst>
        </pc:spChg>
        <pc:spChg chg="mod">
          <ac:chgData name="Jordan Green" userId="c34d2d2c-ce6a-4067-8eac-363fee895f1f" providerId="ADAL" clId="{BBA3718C-CBBD-4B02-92A9-ECC2DF83AFFE}" dt="2022-09-19T21:04:32.475" v="17961" actId="20577"/>
          <ac:spMkLst>
            <pc:docMk/>
            <pc:sldMk cId="2742929421" sldId="288"/>
            <ac:spMk id="3" creationId="{8AFCBFE3-264A-E7D1-A741-875136C04BD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C2CEA-A87E-4F51-8927-5FB6C062450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21107-0411-452E-A99A-039F18A72C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68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C2CEA-A87E-4F51-8927-5FB6C062450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277360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C2CEA-A87E-4F51-8927-5FB6C062450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1980409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C2CEA-A87E-4F51-8927-5FB6C062450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392137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C2CEA-A87E-4F51-8927-5FB6C062450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21107-0411-452E-A99A-039F18A72C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51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C2CEA-A87E-4F51-8927-5FB6C062450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245011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C2CEA-A87E-4F51-8927-5FB6C062450D}"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275557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C2CEA-A87E-4F51-8927-5FB6C062450D}"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328822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6C2CEA-A87E-4F51-8927-5FB6C062450D}" type="datetimeFigureOut">
              <a:rPr lang="en-US" smtClean="0"/>
              <a:t>9/19/2022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42255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76C2CEA-A87E-4F51-8927-5FB6C062450D}" type="datetimeFigureOut">
              <a:rPr lang="en-US" smtClean="0"/>
              <a:t>9/19/2022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F21107-0411-452E-A99A-039F18A72C75}" type="slidenum">
              <a:rPr lang="en-US" smtClean="0"/>
              <a:t>‹#›</a:t>
            </a:fld>
            <a:endParaRPr lang="en-US"/>
          </a:p>
        </p:txBody>
      </p:sp>
    </p:spTree>
    <p:extLst>
      <p:ext uri="{BB962C8B-B14F-4D97-AF65-F5344CB8AC3E}">
        <p14:creationId xmlns:p14="http://schemas.microsoft.com/office/powerpoint/2010/main" val="263156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6C2CEA-A87E-4F51-8927-5FB6C062450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21107-0411-452E-A99A-039F18A72C75}" type="slidenum">
              <a:rPr lang="en-US" smtClean="0"/>
              <a:t>‹#›</a:t>
            </a:fld>
            <a:endParaRPr lang="en-US"/>
          </a:p>
        </p:txBody>
      </p:sp>
    </p:spTree>
    <p:extLst>
      <p:ext uri="{BB962C8B-B14F-4D97-AF65-F5344CB8AC3E}">
        <p14:creationId xmlns:p14="http://schemas.microsoft.com/office/powerpoint/2010/main" val="38485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76C2CEA-A87E-4F51-8927-5FB6C062450D}" type="datetimeFigureOut">
              <a:rPr lang="en-US" smtClean="0"/>
              <a:t>9/19/2022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9F21107-0411-452E-A99A-039F18A72C7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33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04BCA-4186-A748-6CAA-0CC214A6557D}"/>
              </a:ext>
            </a:extLst>
          </p:cNvPr>
          <p:cNvSpPr>
            <a:spLocks noGrp="1"/>
          </p:cNvSpPr>
          <p:nvPr>
            <p:ph type="ctrTitle"/>
          </p:nvPr>
        </p:nvSpPr>
        <p:spPr>
          <a:xfrm>
            <a:off x="1097280" y="246204"/>
            <a:ext cx="10058400" cy="3566160"/>
          </a:xfrm>
        </p:spPr>
        <p:txBody>
          <a:bodyPr/>
          <a:lstStyle/>
          <a:p>
            <a:r>
              <a:rPr lang="en-US" dirty="0"/>
              <a:t>FY 2022-2023 MUNICIPAL BUDGET</a:t>
            </a:r>
          </a:p>
        </p:txBody>
      </p:sp>
      <p:sp>
        <p:nvSpPr>
          <p:cNvPr id="3" name="Subtitle 2">
            <a:extLst>
              <a:ext uri="{FF2B5EF4-FFF2-40B4-BE49-F238E27FC236}">
                <a16:creationId xmlns:a16="http://schemas.microsoft.com/office/drawing/2014/main" id="{88E46A94-FA5B-037D-E5A1-77A6083E83B3}"/>
              </a:ext>
            </a:extLst>
          </p:cNvPr>
          <p:cNvSpPr>
            <a:spLocks noGrp="1"/>
          </p:cNvSpPr>
          <p:nvPr>
            <p:ph type="subTitle" idx="1"/>
          </p:nvPr>
        </p:nvSpPr>
        <p:spPr>
          <a:xfrm>
            <a:off x="1097280" y="4711994"/>
            <a:ext cx="10058400" cy="1143000"/>
          </a:xfrm>
        </p:spPr>
        <p:txBody>
          <a:bodyPr>
            <a:normAutofit/>
          </a:bodyPr>
          <a:lstStyle/>
          <a:p>
            <a:pPr algn="ctr"/>
            <a:r>
              <a:rPr lang="en-US" dirty="0"/>
              <a:t>Prepared by  </a:t>
            </a:r>
          </a:p>
          <a:p>
            <a:pPr algn="ctr"/>
            <a:r>
              <a:rPr lang="en-US" sz="2000" dirty="0"/>
              <a:t>James jess, mayor	 Jordan green, cao	    Stanley Glovan, treasurer</a:t>
            </a:r>
          </a:p>
        </p:txBody>
      </p:sp>
    </p:spTree>
    <p:extLst>
      <p:ext uri="{BB962C8B-B14F-4D97-AF65-F5344CB8AC3E}">
        <p14:creationId xmlns:p14="http://schemas.microsoft.com/office/powerpoint/2010/main" val="122162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DB53-8034-ACD4-26B0-1ACA64582D43}"/>
              </a:ext>
            </a:extLst>
          </p:cNvPr>
          <p:cNvSpPr>
            <a:spLocks noGrp="1"/>
          </p:cNvSpPr>
          <p:nvPr>
            <p:ph type="title"/>
          </p:nvPr>
        </p:nvSpPr>
        <p:spPr/>
        <p:txBody>
          <a:bodyPr/>
          <a:lstStyle/>
          <a:p>
            <a:r>
              <a:rPr lang="en-US" dirty="0"/>
              <a:t>NON-TAX REVENUES</a:t>
            </a:r>
          </a:p>
        </p:txBody>
      </p:sp>
      <p:sp>
        <p:nvSpPr>
          <p:cNvPr id="3" name="Content Placeholder 2">
            <a:extLst>
              <a:ext uri="{FF2B5EF4-FFF2-40B4-BE49-F238E27FC236}">
                <a16:creationId xmlns:a16="http://schemas.microsoft.com/office/drawing/2014/main" id="{FA10A919-834E-0FA4-4A66-7A65F2C95DAC}"/>
              </a:ext>
            </a:extLst>
          </p:cNvPr>
          <p:cNvSpPr>
            <a:spLocks noGrp="1"/>
          </p:cNvSpPr>
          <p:nvPr>
            <p:ph idx="1"/>
          </p:nvPr>
        </p:nvSpPr>
        <p:spPr/>
        <p:txBody>
          <a:bodyPr>
            <a:normAutofit fontScale="92500" lnSpcReduction="10000"/>
          </a:bodyPr>
          <a:lstStyle/>
          <a:p>
            <a:r>
              <a:rPr lang="en-US" dirty="0"/>
              <a:t>SPECIAL IMPROVEMENT DISTRICTS: </a:t>
            </a:r>
          </a:p>
          <a:p>
            <a:r>
              <a:rPr lang="en-US" dirty="0"/>
              <a:t>Street Maintenance District #4: $601,723.88</a:t>
            </a:r>
          </a:p>
          <a:p>
            <a:pPr lvl="1"/>
            <a:r>
              <a:rPr lang="en-US" dirty="0"/>
              <a:t>Almost all lots in City assessed at rate of $.032 per square foot</a:t>
            </a:r>
          </a:p>
          <a:p>
            <a:r>
              <a:rPr lang="en-US" dirty="0"/>
              <a:t>City Lighting District #104: $68,339.70</a:t>
            </a:r>
          </a:p>
          <a:p>
            <a:pPr lvl="1"/>
            <a:r>
              <a:rPr lang="en-US" dirty="0"/>
              <a:t>Properties benefitting from this district assessed at $47.79</a:t>
            </a:r>
          </a:p>
          <a:p>
            <a:r>
              <a:rPr lang="en-US" dirty="0"/>
              <a:t>Main Street Lighting District #105: $3,208.45</a:t>
            </a:r>
          </a:p>
          <a:p>
            <a:pPr lvl="1"/>
            <a:r>
              <a:rPr lang="en-US" dirty="0"/>
              <a:t>Properties benefitting from this district assessed at $91.67</a:t>
            </a:r>
          </a:p>
          <a:p>
            <a:r>
              <a:rPr lang="en-US" dirty="0"/>
              <a:t>Maverick Lane Special Improvement District: $6,695</a:t>
            </a:r>
          </a:p>
          <a:p>
            <a:pPr lvl="1"/>
            <a:r>
              <a:rPr lang="en-US" dirty="0"/>
              <a:t>Flat rate determined by Resolution 2019-R-29 for improvements on Maverick Lane</a:t>
            </a:r>
          </a:p>
          <a:p>
            <a:endParaRPr lang="en-US" dirty="0"/>
          </a:p>
          <a:p>
            <a:r>
              <a:rPr lang="en-US" b="1" dirty="0"/>
              <a:t>NO INCREASE IN SPECIAL IMPROVEMENT DISTRICT ASSESSMENTS IN FISCAL YEAR 2022-2023</a:t>
            </a:r>
          </a:p>
        </p:txBody>
      </p:sp>
    </p:spTree>
    <p:extLst>
      <p:ext uri="{BB962C8B-B14F-4D97-AF65-F5344CB8AC3E}">
        <p14:creationId xmlns:p14="http://schemas.microsoft.com/office/powerpoint/2010/main" val="205213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66EC-3515-CE45-CCD6-2082F37D289B}"/>
              </a:ext>
            </a:extLst>
          </p:cNvPr>
          <p:cNvSpPr>
            <a:spLocks noGrp="1"/>
          </p:cNvSpPr>
          <p:nvPr>
            <p:ph type="title"/>
          </p:nvPr>
        </p:nvSpPr>
        <p:spPr/>
        <p:txBody>
          <a:bodyPr/>
          <a:lstStyle/>
          <a:p>
            <a:r>
              <a:rPr lang="en-US" dirty="0"/>
              <a:t>NON-TAX REVENUES</a:t>
            </a:r>
          </a:p>
        </p:txBody>
      </p:sp>
      <p:sp>
        <p:nvSpPr>
          <p:cNvPr id="3" name="Content Placeholder 2">
            <a:extLst>
              <a:ext uri="{FF2B5EF4-FFF2-40B4-BE49-F238E27FC236}">
                <a16:creationId xmlns:a16="http://schemas.microsoft.com/office/drawing/2014/main" id="{137F5822-5595-912E-17C0-0BF5262DA603}"/>
              </a:ext>
            </a:extLst>
          </p:cNvPr>
          <p:cNvSpPr>
            <a:spLocks noGrp="1"/>
          </p:cNvSpPr>
          <p:nvPr>
            <p:ph idx="1"/>
          </p:nvPr>
        </p:nvSpPr>
        <p:spPr/>
        <p:txBody>
          <a:bodyPr/>
          <a:lstStyle/>
          <a:p>
            <a:r>
              <a:rPr lang="en-US" dirty="0"/>
              <a:t>ENTERPRISE FUNDS</a:t>
            </a:r>
          </a:p>
          <a:p>
            <a:r>
              <a:rPr lang="en-US" dirty="0"/>
              <a:t>(Approximated based on charges for services received last Fiscal Year)</a:t>
            </a:r>
          </a:p>
          <a:p>
            <a:endParaRPr lang="en-US" dirty="0"/>
          </a:p>
          <a:p>
            <a:r>
              <a:rPr lang="en-US" dirty="0"/>
              <a:t>Water Utility Fund: $540,000</a:t>
            </a:r>
          </a:p>
          <a:p>
            <a:r>
              <a:rPr lang="en-US" dirty="0"/>
              <a:t>Sewer Utility Fund: $820,000</a:t>
            </a:r>
          </a:p>
          <a:p>
            <a:r>
              <a:rPr lang="en-US" dirty="0"/>
              <a:t>Sewer Bond Payment: $220,000</a:t>
            </a:r>
          </a:p>
          <a:p>
            <a:r>
              <a:rPr lang="en-US" dirty="0"/>
              <a:t>Solid Waste Utility Fund: $265,000</a:t>
            </a:r>
          </a:p>
          <a:p>
            <a:endParaRPr lang="en-US" dirty="0"/>
          </a:p>
          <a:p>
            <a:r>
              <a:rPr lang="en-US" b="1" dirty="0"/>
              <a:t>NO INCREASE IN ENTERPRISE FUND CHARGES FOR SERVICES INCLUDED IN THIS BUDGET</a:t>
            </a:r>
          </a:p>
        </p:txBody>
      </p:sp>
    </p:spTree>
    <p:extLst>
      <p:ext uri="{BB962C8B-B14F-4D97-AF65-F5344CB8AC3E}">
        <p14:creationId xmlns:p14="http://schemas.microsoft.com/office/powerpoint/2010/main" val="185617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12C7-2583-13EE-7A0C-B7FDFA1728C9}"/>
              </a:ext>
            </a:extLst>
          </p:cNvPr>
          <p:cNvSpPr>
            <a:spLocks noGrp="1"/>
          </p:cNvSpPr>
          <p:nvPr>
            <p:ph type="title"/>
          </p:nvPr>
        </p:nvSpPr>
        <p:spPr/>
        <p:txBody>
          <a:bodyPr/>
          <a:lstStyle/>
          <a:p>
            <a:r>
              <a:rPr lang="en-US" dirty="0"/>
              <a:t>OTHER NON-TAX REVENUES</a:t>
            </a:r>
          </a:p>
        </p:txBody>
      </p:sp>
      <p:sp>
        <p:nvSpPr>
          <p:cNvPr id="3" name="Content Placeholder 2">
            <a:extLst>
              <a:ext uri="{FF2B5EF4-FFF2-40B4-BE49-F238E27FC236}">
                <a16:creationId xmlns:a16="http://schemas.microsoft.com/office/drawing/2014/main" id="{481875FF-5DB0-D1CD-9E30-3953DB217B88}"/>
              </a:ext>
            </a:extLst>
          </p:cNvPr>
          <p:cNvSpPr>
            <a:spLocks noGrp="1"/>
          </p:cNvSpPr>
          <p:nvPr>
            <p:ph idx="1"/>
          </p:nvPr>
        </p:nvSpPr>
        <p:spPr>
          <a:xfrm>
            <a:off x="1097280" y="1845733"/>
            <a:ext cx="10058400" cy="4273055"/>
          </a:xfrm>
        </p:spPr>
        <p:txBody>
          <a:bodyPr>
            <a:normAutofit/>
          </a:bodyPr>
          <a:lstStyle/>
          <a:p>
            <a:r>
              <a:rPr lang="en-US" dirty="0"/>
              <a:t>STATE ENTITLEMENT SHARE: $514,410</a:t>
            </a:r>
          </a:p>
          <a:p>
            <a:pPr lvl="1"/>
            <a:r>
              <a:rPr lang="en-US" dirty="0"/>
              <a:t>“The Big Bill” HB 124 passed in 2001. Streamlined process for collecting certain property taxes</a:t>
            </a:r>
          </a:p>
          <a:p>
            <a:pPr lvl="1"/>
            <a:r>
              <a:rPr lang="en-US" dirty="0"/>
              <a:t>$482,450 to General Fund, the rest is distributed between Recreation Fund, Comprehensive Liability, and Library Fund</a:t>
            </a:r>
          </a:p>
          <a:p>
            <a:r>
              <a:rPr lang="en-US" dirty="0"/>
              <a:t>RENT: $90,700</a:t>
            </a:r>
          </a:p>
          <a:p>
            <a:pPr lvl="1"/>
            <a:r>
              <a:rPr lang="en-US" dirty="0"/>
              <a:t>Transferred to General Fund by other Funds as “rent” to use City Facilities</a:t>
            </a:r>
          </a:p>
          <a:p>
            <a:r>
              <a:rPr lang="en-US" dirty="0"/>
              <a:t>AMERICAN RESCUE PLAN ACT</a:t>
            </a:r>
          </a:p>
          <a:p>
            <a:pPr lvl="1"/>
            <a:r>
              <a:rPr lang="en-US" dirty="0"/>
              <a:t>Local Fiscal Recovery Funds: $728,768.38 (all already disbursed)</a:t>
            </a:r>
          </a:p>
          <a:p>
            <a:pPr lvl="1"/>
            <a:r>
              <a:rPr lang="en-US" dirty="0"/>
              <a:t>Minimum Allocation Grants: Received additional $607,125 from State by matching $182,465 of our LFR Funds for our Well Project</a:t>
            </a:r>
          </a:p>
          <a:p>
            <a:pPr lvl="1"/>
            <a:r>
              <a:rPr lang="en-US" dirty="0"/>
              <a:t>County Minimum Allocation Grant: Received additional $607,444 from County MAG for Well Project</a:t>
            </a:r>
          </a:p>
          <a:p>
            <a:pPr lvl="1"/>
            <a:r>
              <a:rPr lang="en-US" dirty="0"/>
              <a:t>Competitive Grants: Received additional $618,000 from State for our Sewer Repair (I&amp;I) Project</a:t>
            </a:r>
          </a:p>
          <a:p>
            <a:pPr lvl="1"/>
            <a:endParaRPr lang="en-US" dirty="0"/>
          </a:p>
        </p:txBody>
      </p:sp>
    </p:spTree>
    <p:extLst>
      <p:ext uri="{BB962C8B-B14F-4D97-AF65-F5344CB8AC3E}">
        <p14:creationId xmlns:p14="http://schemas.microsoft.com/office/powerpoint/2010/main" val="6495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AAD-6932-1246-9E0D-6CA113539C6A}"/>
              </a:ext>
            </a:extLst>
          </p:cNvPr>
          <p:cNvSpPr>
            <a:spLocks noGrp="1"/>
          </p:cNvSpPr>
          <p:nvPr>
            <p:ph type="title"/>
          </p:nvPr>
        </p:nvSpPr>
        <p:spPr/>
        <p:txBody>
          <a:bodyPr/>
          <a:lstStyle/>
          <a:p>
            <a:r>
              <a:rPr lang="en-US" dirty="0"/>
              <a:t>OTHER NON-TAX REVENUES</a:t>
            </a:r>
          </a:p>
        </p:txBody>
      </p:sp>
      <p:sp>
        <p:nvSpPr>
          <p:cNvPr id="3" name="Content Placeholder 2">
            <a:extLst>
              <a:ext uri="{FF2B5EF4-FFF2-40B4-BE49-F238E27FC236}">
                <a16:creationId xmlns:a16="http://schemas.microsoft.com/office/drawing/2014/main" id="{3D525938-7E6F-8150-959E-CD04400312AD}"/>
              </a:ext>
            </a:extLst>
          </p:cNvPr>
          <p:cNvSpPr>
            <a:spLocks noGrp="1"/>
          </p:cNvSpPr>
          <p:nvPr>
            <p:ph idx="1"/>
          </p:nvPr>
        </p:nvSpPr>
        <p:spPr/>
        <p:txBody>
          <a:bodyPr/>
          <a:lstStyle/>
          <a:p>
            <a:r>
              <a:rPr lang="en-US" dirty="0"/>
              <a:t>GRANTS</a:t>
            </a:r>
          </a:p>
          <a:p>
            <a:pPr lvl="1"/>
            <a:r>
              <a:rPr lang="en-US" dirty="0"/>
              <a:t>$30,000 from Department of Commerce Community Development Block Grant Program </a:t>
            </a:r>
          </a:p>
          <a:p>
            <a:pPr lvl="1"/>
            <a:r>
              <a:rPr lang="en-US" dirty="0"/>
              <a:t>$380,000 for FEMA Pre-Disaster Mitigation Funding ($192,500 from last project and estimated $187,500 for this year’s potential project)</a:t>
            </a:r>
          </a:p>
          <a:p>
            <a:pPr lvl="1"/>
            <a:r>
              <a:rPr lang="en-US" dirty="0"/>
              <a:t>$97,000 for RGDP Grant Program for Passenger Refueling Area Superfund soil cleanup (holdover from last year’s project for reimbursement)</a:t>
            </a:r>
          </a:p>
          <a:p>
            <a:pPr lvl="1"/>
            <a:r>
              <a:rPr lang="en-US" dirty="0"/>
              <a:t>$32,000 for Land and Water Conservation Fund for underground sprinklers at cemetery/park should the City win the grant. Project will not happen unless we win</a:t>
            </a:r>
          </a:p>
          <a:p>
            <a:pPr lvl="1"/>
            <a:r>
              <a:rPr lang="en-US" dirty="0"/>
              <a:t>$500,000 from Montana Coal Endowment Program for I&amp;I Project</a:t>
            </a:r>
          </a:p>
          <a:p>
            <a:pPr lvl="1"/>
            <a:r>
              <a:rPr lang="en-US" dirty="0"/>
              <a:t>$125,000 from Renewable Resource Grant and Loan Program for I&amp;I Project</a:t>
            </a:r>
          </a:p>
          <a:p>
            <a:r>
              <a:rPr lang="en-US" dirty="0"/>
              <a:t>GAS TAX/GAS TAX SPECIAL</a:t>
            </a:r>
          </a:p>
          <a:p>
            <a:pPr lvl="1"/>
            <a:r>
              <a:rPr lang="en-US" dirty="0"/>
              <a:t>$67,575 / $85,467 all going towards Street Maintenance Project</a:t>
            </a:r>
          </a:p>
        </p:txBody>
      </p:sp>
    </p:spTree>
    <p:extLst>
      <p:ext uri="{BB962C8B-B14F-4D97-AF65-F5344CB8AC3E}">
        <p14:creationId xmlns:p14="http://schemas.microsoft.com/office/powerpoint/2010/main" val="405750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F0680-C77E-A7FA-A7D8-3C1B731EECEA}"/>
              </a:ext>
            </a:extLst>
          </p:cNvPr>
          <p:cNvSpPr>
            <a:spLocks noGrp="1"/>
          </p:cNvSpPr>
          <p:nvPr>
            <p:ph type="ctrTitle"/>
          </p:nvPr>
        </p:nvSpPr>
        <p:spPr/>
        <p:txBody>
          <a:bodyPr/>
          <a:lstStyle/>
          <a:p>
            <a:r>
              <a:rPr lang="en-US" dirty="0"/>
              <a:t>EXPENDITURES</a:t>
            </a:r>
          </a:p>
        </p:txBody>
      </p:sp>
      <p:sp>
        <p:nvSpPr>
          <p:cNvPr id="3" name="Subtitle 2">
            <a:extLst>
              <a:ext uri="{FF2B5EF4-FFF2-40B4-BE49-F238E27FC236}">
                <a16:creationId xmlns:a16="http://schemas.microsoft.com/office/drawing/2014/main" id="{29C5C065-CB7E-2DCB-E956-4766A07D63EC}"/>
              </a:ext>
            </a:extLst>
          </p:cNvPr>
          <p:cNvSpPr>
            <a:spLocks noGrp="1"/>
          </p:cNvSpPr>
          <p:nvPr>
            <p:ph type="subTitle" idx="1"/>
          </p:nvPr>
        </p:nvSpPr>
        <p:spPr/>
        <p:txBody>
          <a:bodyPr/>
          <a:lstStyle/>
          <a:p>
            <a:r>
              <a:rPr lang="en-US" dirty="0"/>
              <a:t>EMPLOYEE PAY AND BENEFITS</a:t>
            </a:r>
          </a:p>
        </p:txBody>
      </p:sp>
    </p:spTree>
    <p:extLst>
      <p:ext uri="{BB962C8B-B14F-4D97-AF65-F5344CB8AC3E}">
        <p14:creationId xmlns:p14="http://schemas.microsoft.com/office/powerpoint/2010/main" val="160219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FAEC-8B2D-3C2C-954C-AFEC49EDBB01}"/>
              </a:ext>
            </a:extLst>
          </p:cNvPr>
          <p:cNvSpPr>
            <a:spLocks noGrp="1"/>
          </p:cNvSpPr>
          <p:nvPr>
            <p:ph type="title"/>
          </p:nvPr>
        </p:nvSpPr>
        <p:spPr/>
        <p:txBody>
          <a:bodyPr/>
          <a:lstStyle/>
          <a:p>
            <a:r>
              <a:rPr lang="en-US" dirty="0"/>
              <a:t>EMPLOYEE PAY</a:t>
            </a:r>
          </a:p>
        </p:txBody>
      </p:sp>
      <p:sp>
        <p:nvSpPr>
          <p:cNvPr id="3" name="Content Placeholder 2">
            <a:extLst>
              <a:ext uri="{FF2B5EF4-FFF2-40B4-BE49-F238E27FC236}">
                <a16:creationId xmlns:a16="http://schemas.microsoft.com/office/drawing/2014/main" id="{6DD96354-2659-1A9D-A16C-68A3C590B1AB}"/>
              </a:ext>
            </a:extLst>
          </p:cNvPr>
          <p:cNvSpPr>
            <a:spLocks noGrp="1"/>
          </p:cNvSpPr>
          <p:nvPr>
            <p:ph idx="1"/>
          </p:nvPr>
        </p:nvSpPr>
        <p:spPr>
          <a:xfrm>
            <a:off x="1097280" y="1845733"/>
            <a:ext cx="10058400" cy="4332875"/>
          </a:xfrm>
        </p:spPr>
        <p:txBody>
          <a:bodyPr>
            <a:normAutofit lnSpcReduction="10000"/>
          </a:bodyPr>
          <a:lstStyle/>
          <a:p>
            <a:r>
              <a:rPr lang="en-US" dirty="0"/>
              <a:t>Many employees’ salaries and benefits are allocated between different funds as their job descriptions relate to those funds</a:t>
            </a:r>
          </a:p>
          <a:p>
            <a:pPr lvl="1"/>
            <a:r>
              <a:rPr lang="en-US" dirty="0"/>
              <a:t>I.E. Utility Billing Clerk is paid out of Water Utility, Sewer Utility, and Solid Waste Utility</a:t>
            </a:r>
          </a:p>
          <a:p>
            <a:r>
              <a:rPr lang="en-US" dirty="0"/>
              <a:t>Benefits are calculated based on information received from our insurance agency, the Montana Municipal Interlocal Authority (MMIA)</a:t>
            </a:r>
          </a:p>
          <a:p>
            <a:pPr lvl="1"/>
            <a:r>
              <a:rPr lang="en-US" dirty="0"/>
              <a:t>Standard increase to health insurance, unemployment, retirement, etc. </a:t>
            </a:r>
          </a:p>
          <a:p>
            <a:pPr lvl="1"/>
            <a:r>
              <a:rPr lang="en-US" dirty="0"/>
              <a:t>Higher increase this year in Worker’s Compensation due to a large number of claims last year</a:t>
            </a:r>
          </a:p>
          <a:p>
            <a:r>
              <a:rPr lang="en-US" dirty="0"/>
              <a:t>All unionized employees have salary increases dictated by the current 2021-2023 Collective Bargaining Agreement</a:t>
            </a:r>
          </a:p>
          <a:p>
            <a:pPr lvl="1"/>
            <a:r>
              <a:rPr lang="en-US" dirty="0"/>
              <a:t>Police Department (except Chief of Police)</a:t>
            </a:r>
          </a:p>
          <a:p>
            <a:pPr lvl="1"/>
            <a:r>
              <a:rPr lang="en-US" dirty="0"/>
              <a:t>Public Works (except Public Works Superintendent)</a:t>
            </a:r>
          </a:p>
          <a:p>
            <a:pPr lvl="1"/>
            <a:r>
              <a:rPr lang="en-US" dirty="0"/>
              <a:t>Clerical (except City Treasurer)</a:t>
            </a:r>
          </a:p>
          <a:p>
            <a:r>
              <a:rPr lang="en-US" dirty="0"/>
              <a:t>Pay increases are back-dated to start at the beginning of the Fiscal Year, July 1</a:t>
            </a:r>
          </a:p>
        </p:txBody>
      </p:sp>
    </p:spTree>
    <p:extLst>
      <p:ext uri="{BB962C8B-B14F-4D97-AF65-F5344CB8AC3E}">
        <p14:creationId xmlns:p14="http://schemas.microsoft.com/office/powerpoint/2010/main" val="3209526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1DFD-4383-6897-2419-31E40287810E}"/>
              </a:ext>
            </a:extLst>
          </p:cNvPr>
          <p:cNvSpPr>
            <a:spLocks noGrp="1"/>
          </p:cNvSpPr>
          <p:nvPr>
            <p:ph type="title"/>
          </p:nvPr>
        </p:nvSpPr>
        <p:spPr/>
        <p:txBody>
          <a:bodyPr/>
          <a:lstStyle/>
          <a:p>
            <a:r>
              <a:rPr lang="en-US" dirty="0"/>
              <a:t>LEGISLATIVE AND EXECUTIVE PAY</a:t>
            </a:r>
          </a:p>
        </p:txBody>
      </p:sp>
      <p:sp>
        <p:nvSpPr>
          <p:cNvPr id="3" name="Content Placeholder 2">
            <a:extLst>
              <a:ext uri="{FF2B5EF4-FFF2-40B4-BE49-F238E27FC236}">
                <a16:creationId xmlns:a16="http://schemas.microsoft.com/office/drawing/2014/main" id="{979DF945-53BD-E7C3-DBD9-960E9D26AC96}"/>
              </a:ext>
            </a:extLst>
          </p:cNvPr>
          <p:cNvSpPr>
            <a:spLocks noGrp="1"/>
          </p:cNvSpPr>
          <p:nvPr>
            <p:ph idx="1"/>
          </p:nvPr>
        </p:nvSpPr>
        <p:spPr/>
        <p:txBody>
          <a:bodyPr/>
          <a:lstStyle/>
          <a:p>
            <a:r>
              <a:rPr lang="en-US" dirty="0"/>
              <a:t>NO INCREASE IN COUNCIL OR MAYOR SALARY THIS FISCAL YEAR</a:t>
            </a:r>
          </a:p>
          <a:p>
            <a:endParaRPr lang="en-US" dirty="0"/>
          </a:p>
          <a:p>
            <a:r>
              <a:rPr lang="en-US" dirty="0"/>
              <a:t>Council: $24,600 total split between members</a:t>
            </a:r>
          </a:p>
          <a:p>
            <a:r>
              <a:rPr lang="en-US" dirty="0"/>
              <a:t>Mayor: $20,787</a:t>
            </a:r>
          </a:p>
          <a:p>
            <a:endParaRPr lang="en-US" dirty="0"/>
          </a:p>
          <a:p>
            <a:r>
              <a:rPr lang="en-US" dirty="0"/>
              <a:t>Split between General Fund, Water, Sewer, Solid Waste </a:t>
            </a:r>
          </a:p>
          <a:p>
            <a:endParaRPr lang="en-US" dirty="0"/>
          </a:p>
          <a:p>
            <a:endParaRPr lang="en-US" dirty="0"/>
          </a:p>
          <a:p>
            <a:r>
              <a:rPr lang="en-US" dirty="0"/>
              <a:t>TOTAL LEGISLATIVE AND EXECUTIVE SALARY + BENEFITS: $51,335.18</a:t>
            </a:r>
          </a:p>
        </p:txBody>
      </p:sp>
    </p:spTree>
    <p:extLst>
      <p:ext uri="{BB962C8B-B14F-4D97-AF65-F5344CB8AC3E}">
        <p14:creationId xmlns:p14="http://schemas.microsoft.com/office/powerpoint/2010/main" val="1304393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DAE55-9F75-A94B-CF75-B809602DCF34}"/>
              </a:ext>
            </a:extLst>
          </p:cNvPr>
          <p:cNvSpPr>
            <a:spLocks noGrp="1"/>
          </p:cNvSpPr>
          <p:nvPr>
            <p:ph type="title"/>
          </p:nvPr>
        </p:nvSpPr>
        <p:spPr/>
        <p:txBody>
          <a:bodyPr/>
          <a:lstStyle/>
          <a:p>
            <a:r>
              <a:rPr lang="en-US" dirty="0"/>
              <a:t>ADMINISTRATION</a:t>
            </a:r>
          </a:p>
        </p:txBody>
      </p:sp>
      <p:sp>
        <p:nvSpPr>
          <p:cNvPr id="3" name="Content Placeholder 2">
            <a:extLst>
              <a:ext uri="{FF2B5EF4-FFF2-40B4-BE49-F238E27FC236}">
                <a16:creationId xmlns:a16="http://schemas.microsoft.com/office/drawing/2014/main" id="{2E82913D-4241-E053-6944-9A0BA9473E2C}"/>
              </a:ext>
            </a:extLst>
          </p:cNvPr>
          <p:cNvSpPr>
            <a:spLocks noGrp="1"/>
          </p:cNvSpPr>
          <p:nvPr>
            <p:ph idx="1"/>
          </p:nvPr>
        </p:nvSpPr>
        <p:spPr/>
        <p:txBody>
          <a:bodyPr/>
          <a:lstStyle/>
          <a:p>
            <a:r>
              <a:rPr lang="en-US" dirty="0"/>
              <a:t>Chief Administrative Officer: $75,000 (increase from $62,000)</a:t>
            </a:r>
          </a:p>
          <a:p>
            <a:pPr lvl="1"/>
            <a:r>
              <a:rPr lang="en-US" dirty="0"/>
              <a:t>Split between General Fund, Street Maintenance District #4, Water Utility, Sewer Utility, and Solid Waste</a:t>
            </a:r>
          </a:p>
          <a:p>
            <a:r>
              <a:rPr lang="en-US" dirty="0"/>
              <a:t>City Clerk: $35,306 (increase set by CBA)</a:t>
            </a:r>
          </a:p>
          <a:p>
            <a:pPr lvl="1"/>
            <a:r>
              <a:rPr lang="en-US" dirty="0"/>
              <a:t>Split between General Fund, Water Utility, Sewer Utility, and Solid Waste</a:t>
            </a:r>
          </a:p>
          <a:p>
            <a:r>
              <a:rPr lang="en-US" dirty="0"/>
              <a:t>Utility Billing Clerk: $33,784 (increase set by CBA)</a:t>
            </a:r>
          </a:p>
          <a:p>
            <a:pPr lvl="1"/>
            <a:r>
              <a:rPr lang="en-US" dirty="0"/>
              <a:t>Split between Water Utility, Sewer Utility, and Solid Waste</a:t>
            </a:r>
          </a:p>
          <a:p>
            <a:r>
              <a:rPr lang="en-US" dirty="0"/>
              <a:t>City Treasurer: $50,000 (increase from $48,000)</a:t>
            </a:r>
          </a:p>
          <a:p>
            <a:pPr lvl="1"/>
            <a:r>
              <a:rPr lang="en-US" dirty="0"/>
              <a:t>Split between General Fund, Water Utility, Sewer Utility, and Solid Waste</a:t>
            </a:r>
          </a:p>
          <a:p>
            <a:endParaRPr lang="en-US" dirty="0"/>
          </a:p>
          <a:p>
            <a:r>
              <a:rPr lang="en-US" dirty="0"/>
              <a:t>TOTAL ADMINISTRATION SALARY + BENEFITS: $273,070.90 </a:t>
            </a:r>
          </a:p>
        </p:txBody>
      </p:sp>
    </p:spTree>
    <p:extLst>
      <p:ext uri="{BB962C8B-B14F-4D97-AF65-F5344CB8AC3E}">
        <p14:creationId xmlns:p14="http://schemas.microsoft.com/office/powerpoint/2010/main" val="1667024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30D8-F28A-AEC7-4444-A73093D24DCF}"/>
              </a:ext>
            </a:extLst>
          </p:cNvPr>
          <p:cNvSpPr>
            <a:spLocks noGrp="1"/>
          </p:cNvSpPr>
          <p:nvPr>
            <p:ph type="title"/>
          </p:nvPr>
        </p:nvSpPr>
        <p:spPr/>
        <p:txBody>
          <a:bodyPr/>
          <a:lstStyle/>
          <a:p>
            <a:r>
              <a:rPr lang="en-US" dirty="0"/>
              <a:t>POLICE AND FIRE DEPARTMENTS</a:t>
            </a:r>
          </a:p>
        </p:txBody>
      </p:sp>
      <p:sp>
        <p:nvSpPr>
          <p:cNvPr id="3" name="Content Placeholder 2">
            <a:extLst>
              <a:ext uri="{FF2B5EF4-FFF2-40B4-BE49-F238E27FC236}">
                <a16:creationId xmlns:a16="http://schemas.microsoft.com/office/drawing/2014/main" id="{36DE4878-3DAE-DF97-2663-64B3A20D4BA0}"/>
              </a:ext>
            </a:extLst>
          </p:cNvPr>
          <p:cNvSpPr>
            <a:spLocks noGrp="1"/>
          </p:cNvSpPr>
          <p:nvPr>
            <p:ph idx="1"/>
          </p:nvPr>
        </p:nvSpPr>
        <p:spPr/>
        <p:txBody>
          <a:bodyPr>
            <a:normAutofit fontScale="92500" lnSpcReduction="20000"/>
          </a:bodyPr>
          <a:lstStyle/>
          <a:p>
            <a:r>
              <a:rPr lang="en-US" dirty="0"/>
              <a:t>All paid out of General Fund</a:t>
            </a:r>
          </a:p>
          <a:p>
            <a:endParaRPr lang="en-US" dirty="0"/>
          </a:p>
          <a:p>
            <a:r>
              <a:rPr lang="en-US" dirty="0"/>
              <a:t>Police Chief: $59,000 (increase from $55,000)</a:t>
            </a:r>
          </a:p>
          <a:p>
            <a:pPr lvl="1"/>
            <a:r>
              <a:rPr lang="en-US" dirty="0"/>
              <a:t>Not set by CBA</a:t>
            </a:r>
          </a:p>
          <a:p>
            <a:r>
              <a:rPr lang="en-US" dirty="0"/>
              <a:t>5 Police Officers: $268,350</a:t>
            </a:r>
          </a:p>
          <a:p>
            <a:pPr lvl="1"/>
            <a:r>
              <a:rPr lang="en-US" dirty="0"/>
              <a:t>Set by CBA</a:t>
            </a:r>
          </a:p>
          <a:p>
            <a:endParaRPr lang="en-US" dirty="0"/>
          </a:p>
          <a:p>
            <a:r>
              <a:rPr lang="en-US" dirty="0"/>
              <a:t>No increase for Fire Department Chief, Assistant Chief, Captain, Lieutenant, or Volunteers</a:t>
            </a:r>
          </a:p>
          <a:p>
            <a:pPr marL="0" indent="0">
              <a:buNone/>
            </a:pPr>
            <a:endParaRPr lang="en-US" dirty="0"/>
          </a:p>
          <a:p>
            <a:r>
              <a:rPr lang="en-US" dirty="0"/>
              <a:t>TOTAL POLICE DEPARTMENT SALARY + BENEFITS: $475,436.95</a:t>
            </a:r>
          </a:p>
          <a:p>
            <a:r>
              <a:rPr lang="en-US" dirty="0"/>
              <a:t>TOTAL FIRE DEPARTMENT SALARY + BENEFITS: $33,283.84</a:t>
            </a:r>
          </a:p>
          <a:p>
            <a:pPr lvl="1"/>
            <a:endParaRPr lang="en-US" dirty="0"/>
          </a:p>
        </p:txBody>
      </p:sp>
    </p:spTree>
    <p:extLst>
      <p:ext uri="{BB962C8B-B14F-4D97-AF65-F5344CB8AC3E}">
        <p14:creationId xmlns:p14="http://schemas.microsoft.com/office/powerpoint/2010/main" val="4131063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7214F-3125-E3E2-FEC8-1D8F49FD3EEF}"/>
              </a:ext>
            </a:extLst>
          </p:cNvPr>
          <p:cNvSpPr>
            <a:spLocks noGrp="1"/>
          </p:cNvSpPr>
          <p:nvPr>
            <p:ph type="title"/>
          </p:nvPr>
        </p:nvSpPr>
        <p:spPr/>
        <p:txBody>
          <a:bodyPr>
            <a:normAutofit/>
          </a:bodyPr>
          <a:lstStyle/>
          <a:p>
            <a:r>
              <a:rPr lang="en-US" sz="4000" dirty="0"/>
              <a:t>CODE ENFORCEMENT / BUILDING INSPECTOR</a:t>
            </a:r>
          </a:p>
        </p:txBody>
      </p:sp>
      <p:sp>
        <p:nvSpPr>
          <p:cNvPr id="3" name="Content Placeholder 2">
            <a:extLst>
              <a:ext uri="{FF2B5EF4-FFF2-40B4-BE49-F238E27FC236}">
                <a16:creationId xmlns:a16="http://schemas.microsoft.com/office/drawing/2014/main" id="{C809C4C1-61C5-C0DF-EFB9-15FC4CD4197A}"/>
              </a:ext>
            </a:extLst>
          </p:cNvPr>
          <p:cNvSpPr>
            <a:spLocks noGrp="1"/>
          </p:cNvSpPr>
          <p:nvPr>
            <p:ph idx="1"/>
          </p:nvPr>
        </p:nvSpPr>
        <p:spPr/>
        <p:txBody>
          <a:bodyPr/>
          <a:lstStyle/>
          <a:p>
            <a:r>
              <a:rPr lang="en-US" dirty="0"/>
              <a:t>Both paid out of General Fund</a:t>
            </a:r>
          </a:p>
          <a:p>
            <a:endParaRPr lang="en-US" dirty="0"/>
          </a:p>
          <a:p>
            <a:r>
              <a:rPr lang="en-US" dirty="0"/>
              <a:t>Code Enforcement Officer: $34,500</a:t>
            </a:r>
          </a:p>
          <a:p>
            <a:r>
              <a:rPr lang="en-US" dirty="0"/>
              <a:t>Building Inspector: $12,500 ($0.40/hr. increase)</a:t>
            </a:r>
          </a:p>
          <a:p>
            <a:endParaRPr lang="en-US" dirty="0"/>
          </a:p>
          <a:p>
            <a:r>
              <a:rPr lang="en-US" dirty="0"/>
              <a:t>TOTAL CODE ENFORCEMENT OFFICER SALARY + BENEFITS: $51,994.40</a:t>
            </a:r>
          </a:p>
          <a:p>
            <a:r>
              <a:rPr lang="en-US" dirty="0"/>
              <a:t>TOTAL BUILDING INSPECTOR SALARY + BENEFITS: $13,705.25</a:t>
            </a:r>
          </a:p>
        </p:txBody>
      </p:sp>
    </p:spTree>
    <p:extLst>
      <p:ext uri="{BB962C8B-B14F-4D97-AF65-F5344CB8AC3E}">
        <p14:creationId xmlns:p14="http://schemas.microsoft.com/office/powerpoint/2010/main" val="332435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9DAC-BE52-02D5-9D05-7C6AC8A7FF28}"/>
              </a:ext>
            </a:extLst>
          </p:cNvPr>
          <p:cNvSpPr>
            <a:spLocks noGrp="1"/>
          </p:cNvSpPr>
          <p:nvPr>
            <p:ph type="title"/>
          </p:nvPr>
        </p:nvSpPr>
        <p:spPr/>
        <p:txBody>
          <a:bodyPr/>
          <a:lstStyle/>
          <a:p>
            <a:r>
              <a:rPr lang="en-US" dirty="0"/>
              <a:t>Overview of City Budget</a:t>
            </a:r>
          </a:p>
        </p:txBody>
      </p:sp>
      <p:sp>
        <p:nvSpPr>
          <p:cNvPr id="3" name="Content Placeholder 2">
            <a:extLst>
              <a:ext uri="{FF2B5EF4-FFF2-40B4-BE49-F238E27FC236}">
                <a16:creationId xmlns:a16="http://schemas.microsoft.com/office/drawing/2014/main" id="{FA5580CE-195B-E7E2-C18E-6DD3F84AE0EC}"/>
              </a:ext>
            </a:extLst>
          </p:cNvPr>
          <p:cNvSpPr>
            <a:spLocks noGrp="1"/>
          </p:cNvSpPr>
          <p:nvPr>
            <p:ph idx="1"/>
          </p:nvPr>
        </p:nvSpPr>
        <p:spPr/>
        <p:txBody>
          <a:bodyPr>
            <a:normAutofit fontScale="92500" lnSpcReduction="10000"/>
          </a:bodyPr>
          <a:lstStyle/>
          <a:p>
            <a:r>
              <a:rPr lang="en-US" dirty="0"/>
              <a:t>DIFFERENT TYPES OF FUNDS</a:t>
            </a:r>
          </a:p>
          <a:p>
            <a:endParaRPr lang="en-US" dirty="0"/>
          </a:p>
          <a:p>
            <a:pPr lvl="1"/>
            <a:r>
              <a:rPr lang="en-US" dirty="0"/>
              <a:t>Non-Voted Levies (authorized by state)</a:t>
            </a:r>
          </a:p>
          <a:p>
            <a:pPr lvl="2"/>
            <a:r>
              <a:rPr lang="en-US" dirty="0"/>
              <a:t>General Fund (General Gov’t Services, Police Department, Fire Department, Code Enforcement, Building Department)</a:t>
            </a:r>
          </a:p>
          <a:p>
            <a:pPr lvl="2"/>
            <a:r>
              <a:rPr lang="en-US" dirty="0"/>
              <a:t>Comprehensive Liability (Insurance)</a:t>
            </a:r>
          </a:p>
          <a:p>
            <a:pPr lvl="2"/>
            <a:r>
              <a:rPr lang="en-US" dirty="0"/>
              <a:t>Library </a:t>
            </a:r>
          </a:p>
          <a:p>
            <a:pPr marL="384048" lvl="2" indent="0">
              <a:buNone/>
            </a:pPr>
            <a:endParaRPr lang="en-US" dirty="0"/>
          </a:p>
          <a:p>
            <a:pPr lvl="1"/>
            <a:r>
              <a:rPr lang="en-US" dirty="0"/>
              <a:t>Voted and Permissive Levies (approved by ballot initiative)</a:t>
            </a:r>
          </a:p>
          <a:p>
            <a:pPr lvl="2"/>
            <a:r>
              <a:rPr lang="en-US" dirty="0"/>
              <a:t>Fire Hall General Obligation Bonds </a:t>
            </a:r>
          </a:p>
          <a:p>
            <a:pPr marL="384048" lvl="2" indent="0">
              <a:buNone/>
            </a:pPr>
            <a:endParaRPr lang="en-US" dirty="0"/>
          </a:p>
          <a:p>
            <a:pPr lvl="1"/>
            <a:r>
              <a:rPr lang="en-US" dirty="0"/>
              <a:t>Non-Voted Levies (enterprise funds, transfer-funded, grant-funded, state-funded)</a:t>
            </a:r>
          </a:p>
          <a:p>
            <a:pPr lvl="2"/>
            <a:r>
              <a:rPr lang="en-US" dirty="0"/>
              <a:t>Recreation			</a:t>
            </a:r>
          </a:p>
          <a:p>
            <a:pPr lvl="2"/>
            <a:r>
              <a:rPr lang="en-US" dirty="0"/>
              <a:t>City Planning Board</a:t>
            </a:r>
          </a:p>
          <a:p>
            <a:pPr lvl="2"/>
            <a:r>
              <a:rPr lang="en-US" dirty="0"/>
              <a:t>Drug Forfeiture</a:t>
            </a:r>
          </a:p>
          <a:p>
            <a:pPr lvl="2"/>
            <a:r>
              <a:rPr lang="en-US" dirty="0"/>
              <a:t>Historical Preservation</a:t>
            </a:r>
          </a:p>
        </p:txBody>
      </p:sp>
      <p:sp>
        <p:nvSpPr>
          <p:cNvPr id="7" name="TextBox 6">
            <a:extLst>
              <a:ext uri="{FF2B5EF4-FFF2-40B4-BE49-F238E27FC236}">
                <a16:creationId xmlns:a16="http://schemas.microsoft.com/office/drawing/2014/main" id="{184577AF-52E4-EB71-8E91-3D9E9957A98B}"/>
              </a:ext>
            </a:extLst>
          </p:cNvPr>
          <p:cNvSpPr txBox="1"/>
          <p:nvPr/>
        </p:nvSpPr>
        <p:spPr>
          <a:xfrm>
            <a:off x="4134092" y="4796779"/>
            <a:ext cx="2913944" cy="1427057"/>
          </a:xfrm>
          <a:prstGeom prst="rect">
            <a:avLst/>
          </a:prstGeom>
          <a:noFill/>
        </p:spPr>
        <p:txBody>
          <a:bodyPr wrap="square" rtlCol="0">
            <a:spAutoFit/>
          </a:bodyPr>
          <a:lstStyle/>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Light Maintenance Districts</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Street Maintenance Districts</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Water/Sewer/Solid Waste</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Gas Tax/Gas Tax Special</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endParaRPr lang="en-US" dirty="0"/>
          </a:p>
        </p:txBody>
      </p:sp>
      <p:sp>
        <p:nvSpPr>
          <p:cNvPr id="11" name="TextBox 10">
            <a:extLst>
              <a:ext uri="{FF2B5EF4-FFF2-40B4-BE49-F238E27FC236}">
                <a16:creationId xmlns:a16="http://schemas.microsoft.com/office/drawing/2014/main" id="{BD8378BE-A363-52BC-297E-52CA12935193}"/>
              </a:ext>
            </a:extLst>
          </p:cNvPr>
          <p:cNvSpPr txBox="1"/>
          <p:nvPr/>
        </p:nvSpPr>
        <p:spPr>
          <a:xfrm>
            <a:off x="7282095" y="4796779"/>
            <a:ext cx="3639525" cy="1156214"/>
          </a:xfrm>
          <a:prstGeom prst="rect">
            <a:avLst/>
          </a:prstGeom>
          <a:noFill/>
        </p:spPr>
        <p:txBody>
          <a:bodyPr wrap="square" rtlCol="0">
            <a:spAutoFit/>
          </a:bodyPr>
          <a:lstStyle/>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American Rescue Plan Act (ARPA)</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Capital Outlay Funds (Savings Accounts)</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lang="en-US" sz="1400" dirty="0">
                <a:solidFill>
                  <a:srgbClr val="000000">
                    <a:lumMod val="75000"/>
                    <a:lumOff val="25000"/>
                  </a:srgbClr>
                </a:solidFill>
                <a:latin typeface="Calibri" panose="020F0502020204030204"/>
              </a:rPr>
              <a:t>Gas Tax/Gas Tax Special</a:t>
            </a:r>
            <a:endPar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48750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99EA-2D59-8485-0F1E-0EF68CA38404}"/>
              </a:ext>
            </a:extLst>
          </p:cNvPr>
          <p:cNvSpPr>
            <a:spLocks noGrp="1"/>
          </p:cNvSpPr>
          <p:nvPr>
            <p:ph type="title"/>
          </p:nvPr>
        </p:nvSpPr>
        <p:spPr/>
        <p:txBody>
          <a:bodyPr/>
          <a:lstStyle/>
          <a:p>
            <a:r>
              <a:rPr lang="en-US" dirty="0"/>
              <a:t>RECREATION DEPARTMENT</a:t>
            </a:r>
          </a:p>
        </p:txBody>
      </p:sp>
      <p:sp>
        <p:nvSpPr>
          <p:cNvPr id="3" name="Content Placeholder 2">
            <a:extLst>
              <a:ext uri="{FF2B5EF4-FFF2-40B4-BE49-F238E27FC236}">
                <a16:creationId xmlns:a16="http://schemas.microsoft.com/office/drawing/2014/main" id="{9B27CC1A-A184-1EB6-EE79-4CEB42BB1435}"/>
              </a:ext>
            </a:extLst>
          </p:cNvPr>
          <p:cNvSpPr>
            <a:spLocks noGrp="1"/>
          </p:cNvSpPr>
          <p:nvPr>
            <p:ph idx="1"/>
          </p:nvPr>
        </p:nvSpPr>
        <p:spPr/>
        <p:txBody>
          <a:bodyPr/>
          <a:lstStyle/>
          <a:p>
            <a:r>
              <a:rPr lang="en-US" dirty="0"/>
              <a:t>Both paid out of Recreation Fund</a:t>
            </a:r>
          </a:p>
          <a:p>
            <a:endParaRPr lang="en-US" dirty="0"/>
          </a:p>
          <a:p>
            <a:r>
              <a:rPr lang="en-US" dirty="0"/>
              <a:t>Director: $7,800</a:t>
            </a:r>
          </a:p>
          <a:p>
            <a:r>
              <a:rPr lang="en-US" dirty="0"/>
              <a:t>Assistant Director: $4,200</a:t>
            </a:r>
          </a:p>
          <a:p>
            <a:endParaRPr lang="en-US" dirty="0"/>
          </a:p>
          <a:p>
            <a:r>
              <a:rPr lang="en-US" dirty="0"/>
              <a:t>No pay increases this year; substantial increases last year</a:t>
            </a:r>
          </a:p>
          <a:p>
            <a:endParaRPr lang="en-US" dirty="0"/>
          </a:p>
          <a:p>
            <a:r>
              <a:rPr lang="en-US" dirty="0"/>
              <a:t>TOTAL RECREATION DEPARTMENT SALARY + BENEFITS: $13,198.23</a:t>
            </a:r>
          </a:p>
        </p:txBody>
      </p:sp>
    </p:spTree>
    <p:extLst>
      <p:ext uri="{BB962C8B-B14F-4D97-AF65-F5344CB8AC3E}">
        <p14:creationId xmlns:p14="http://schemas.microsoft.com/office/powerpoint/2010/main" val="1230646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241D-ADD4-A1A7-1B4A-4C7A93ABF5B7}"/>
              </a:ext>
            </a:extLst>
          </p:cNvPr>
          <p:cNvSpPr>
            <a:spLocks noGrp="1"/>
          </p:cNvSpPr>
          <p:nvPr>
            <p:ph type="title"/>
          </p:nvPr>
        </p:nvSpPr>
        <p:spPr/>
        <p:txBody>
          <a:bodyPr/>
          <a:lstStyle/>
          <a:p>
            <a:r>
              <a:rPr lang="en-US" dirty="0"/>
              <a:t>CEMETERY AND PARKS DEPARTMENTS</a:t>
            </a:r>
          </a:p>
        </p:txBody>
      </p:sp>
      <p:sp>
        <p:nvSpPr>
          <p:cNvPr id="3" name="Content Placeholder 2">
            <a:extLst>
              <a:ext uri="{FF2B5EF4-FFF2-40B4-BE49-F238E27FC236}">
                <a16:creationId xmlns:a16="http://schemas.microsoft.com/office/drawing/2014/main" id="{124D05ED-9E6D-FE9C-96F5-B5339742B7F5}"/>
              </a:ext>
            </a:extLst>
          </p:cNvPr>
          <p:cNvSpPr>
            <a:spLocks noGrp="1"/>
          </p:cNvSpPr>
          <p:nvPr>
            <p:ph idx="1"/>
          </p:nvPr>
        </p:nvSpPr>
        <p:spPr/>
        <p:txBody>
          <a:bodyPr/>
          <a:lstStyle/>
          <a:p>
            <a:r>
              <a:rPr lang="en-US" dirty="0"/>
              <a:t>All paid out of General Fund</a:t>
            </a:r>
          </a:p>
          <a:p>
            <a:endParaRPr lang="en-US" dirty="0"/>
          </a:p>
          <a:p>
            <a:r>
              <a:rPr lang="en-US" dirty="0"/>
              <a:t>Cemetery Groundskeeper: $41,080 + $2,200 overtime</a:t>
            </a:r>
          </a:p>
          <a:p>
            <a:pPr lvl="1"/>
            <a:r>
              <a:rPr lang="en-US" dirty="0"/>
              <a:t>Set by CBA</a:t>
            </a:r>
          </a:p>
          <a:p>
            <a:r>
              <a:rPr lang="en-US" dirty="0"/>
              <a:t>Parks Groundskeeper: $20,000</a:t>
            </a:r>
          </a:p>
          <a:p>
            <a:r>
              <a:rPr lang="en-US" dirty="0"/>
              <a:t>Parks Worker #1: $4,000</a:t>
            </a:r>
          </a:p>
          <a:p>
            <a:r>
              <a:rPr lang="en-US" dirty="0"/>
              <a:t>Parks Worker #2: $3,000</a:t>
            </a:r>
          </a:p>
          <a:p>
            <a:endParaRPr lang="en-US" dirty="0"/>
          </a:p>
          <a:p>
            <a:r>
              <a:rPr lang="en-US" dirty="0"/>
              <a:t>TOTAL CEMETERY AND PARKS DEPARTMENTS SALARY + BENEFITS: $96,784.46</a:t>
            </a:r>
          </a:p>
        </p:txBody>
      </p:sp>
    </p:spTree>
    <p:extLst>
      <p:ext uri="{BB962C8B-B14F-4D97-AF65-F5344CB8AC3E}">
        <p14:creationId xmlns:p14="http://schemas.microsoft.com/office/powerpoint/2010/main" val="194800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52D2-B93F-D0BA-47C1-0D5EE3CF3602}"/>
              </a:ext>
            </a:extLst>
          </p:cNvPr>
          <p:cNvSpPr>
            <a:spLocks noGrp="1"/>
          </p:cNvSpPr>
          <p:nvPr>
            <p:ph type="title"/>
          </p:nvPr>
        </p:nvSpPr>
        <p:spPr/>
        <p:txBody>
          <a:bodyPr/>
          <a:lstStyle/>
          <a:p>
            <a:r>
              <a:rPr lang="en-US" dirty="0"/>
              <a:t>LIBRARY</a:t>
            </a:r>
          </a:p>
        </p:txBody>
      </p:sp>
      <p:sp>
        <p:nvSpPr>
          <p:cNvPr id="3" name="Content Placeholder 2">
            <a:extLst>
              <a:ext uri="{FF2B5EF4-FFF2-40B4-BE49-F238E27FC236}">
                <a16:creationId xmlns:a16="http://schemas.microsoft.com/office/drawing/2014/main" id="{2384D6A1-EC69-B4BF-EF14-8B59F7789502}"/>
              </a:ext>
            </a:extLst>
          </p:cNvPr>
          <p:cNvSpPr>
            <a:spLocks noGrp="1"/>
          </p:cNvSpPr>
          <p:nvPr>
            <p:ph idx="1"/>
          </p:nvPr>
        </p:nvSpPr>
        <p:spPr/>
        <p:txBody>
          <a:bodyPr>
            <a:normAutofit fontScale="92500" lnSpcReduction="10000"/>
          </a:bodyPr>
          <a:lstStyle/>
          <a:p>
            <a:r>
              <a:rPr lang="en-US" dirty="0"/>
              <a:t>All paid out of Library Fund</a:t>
            </a:r>
          </a:p>
          <a:p>
            <a:r>
              <a:rPr lang="en-US" dirty="0"/>
              <a:t>Pay set by Library Board and approved by City Council</a:t>
            </a:r>
          </a:p>
          <a:p>
            <a:r>
              <a:rPr lang="en-US" dirty="0"/>
              <a:t>5% pay increases over last year</a:t>
            </a:r>
          </a:p>
          <a:p>
            <a:endParaRPr lang="en-US" dirty="0"/>
          </a:p>
          <a:p>
            <a:r>
              <a:rPr lang="en-US" dirty="0"/>
              <a:t>Library Director: $32,500</a:t>
            </a:r>
          </a:p>
          <a:p>
            <a:r>
              <a:rPr lang="en-US" dirty="0"/>
              <a:t>Part Time Library Assistant #1: $12,400</a:t>
            </a:r>
          </a:p>
          <a:p>
            <a:r>
              <a:rPr lang="en-US" dirty="0"/>
              <a:t>Part Time Library Assistant #2: 11,700</a:t>
            </a:r>
          </a:p>
          <a:p>
            <a:r>
              <a:rPr lang="en-US" dirty="0"/>
              <a:t>Part Time Library Assistant #3: $7,400</a:t>
            </a:r>
          </a:p>
          <a:p>
            <a:endParaRPr lang="en-US" dirty="0"/>
          </a:p>
          <a:p>
            <a:r>
              <a:rPr lang="en-US" dirty="0"/>
              <a:t>TOTAL LIBRARY SALARY + BENEFITS: $85,550.33</a:t>
            </a:r>
          </a:p>
        </p:txBody>
      </p:sp>
    </p:spTree>
    <p:extLst>
      <p:ext uri="{BB962C8B-B14F-4D97-AF65-F5344CB8AC3E}">
        <p14:creationId xmlns:p14="http://schemas.microsoft.com/office/powerpoint/2010/main" val="3764736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ADD8-AD63-2ED6-CF14-FC4E2B6459A1}"/>
              </a:ext>
            </a:extLst>
          </p:cNvPr>
          <p:cNvSpPr>
            <a:spLocks noGrp="1"/>
          </p:cNvSpPr>
          <p:nvPr>
            <p:ph type="title"/>
          </p:nvPr>
        </p:nvSpPr>
        <p:spPr/>
        <p:txBody>
          <a:bodyPr/>
          <a:lstStyle/>
          <a:p>
            <a:r>
              <a:rPr lang="en-US" dirty="0"/>
              <a:t>PUBLIC WORKS DEPARTMENT</a:t>
            </a:r>
          </a:p>
        </p:txBody>
      </p:sp>
      <p:sp>
        <p:nvSpPr>
          <p:cNvPr id="3" name="Content Placeholder 2">
            <a:extLst>
              <a:ext uri="{FF2B5EF4-FFF2-40B4-BE49-F238E27FC236}">
                <a16:creationId xmlns:a16="http://schemas.microsoft.com/office/drawing/2014/main" id="{B3B41D3B-C2CF-726B-937A-B6EC8668F35F}"/>
              </a:ext>
            </a:extLst>
          </p:cNvPr>
          <p:cNvSpPr>
            <a:spLocks noGrp="1"/>
          </p:cNvSpPr>
          <p:nvPr>
            <p:ph idx="1"/>
          </p:nvPr>
        </p:nvSpPr>
        <p:spPr/>
        <p:txBody>
          <a:bodyPr/>
          <a:lstStyle/>
          <a:p>
            <a:r>
              <a:rPr lang="en-US" dirty="0"/>
              <a:t>All salaries except Public Works Superintendent dependent on CBA</a:t>
            </a:r>
          </a:p>
          <a:p>
            <a:r>
              <a:rPr lang="en-US" dirty="0"/>
              <a:t>Public Works Superintendent paid solely out of Sewer Utility Fund</a:t>
            </a:r>
          </a:p>
          <a:p>
            <a:r>
              <a:rPr lang="en-US" dirty="0"/>
              <a:t>Garbage Collector paid solely out of Solid Waste Fund</a:t>
            </a:r>
          </a:p>
          <a:p>
            <a:r>
              <a:rPr lang="en-US" dirty="0"/>
              <a:t>All other Public Works Employees paid out of combination of Street Maintenance Districts, Gas Tax, Water Utility, and Sewer Utility</a:t>
            </a:r>
          </a:p>
          <a:p>
            <a:endParaRPr lang="en-US" dirty="0"/>
          </a:p>
          <a:p>
            <a:r>
              <a:rPr lang="en-US" dirty="0"/>
              <a:t>Public Works Superintendent: $74,160 (3% increase from last year)</a:t>
            </a:r>
          </a:p>
          <a:p>
            <a:endParaRPr lang="en-US" dirty="0"/>
          </a:p>
          <a:p>
            <a:r>
              <a:rPr lang="en-US" dirty="0"/>
              <a:t>TOTAL PUBLIC WORKS DEPARTMENT SALARY + OVERTIME + BENEFITS: $605,897.88</a:t>
            </a:r>
          </a:p>
        </p:txBody>
      </p:sp>
    </p:spTree>
    <p:extLst>
      <p:ext uri="{BB962C8B-B14F-4D97-AF65-F5344CB8AC3E}">
        <p14:creationId xmlns:p14="http://schemas.microsoft.com/office/powerpoint/2010/main" val="1424602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F0680-C77E-A7FA-A7D8-3C1B731EECEA}"/>
              </a:ext>
            </a:extLst>
          </p:cNvPr>
          <p:cNvSpPr>
            <a:spLocks noGrp="1"/>
          </p:cNvSpPr>
          <p:nvPr>
            <p:ph type="ctrTitle"/>
          </p:nvPr>
        </p:nvSpPr>
        <p:spPr/>
        <p:txBody>
          <a:bodyPr/>
          <a:lstStyle/>
          <a:p>
            <a:r>
              <a:rPr lang="en-US" dirty="0"/>
              <a:t>EXPENDITURES</a:t>
            </a:r>
          </a:p>
        </p:txBody>
      </p:sp>
      <p:sp>
        <p:nvSpPr>
          <p:cNvPr id="3" name="Subtitle 2">
            <a:extLst>
              <a:ext uri="{FF2B5EF4-FFF2-40B4-BE49-F238E27FC236}">
                <a16:creationId xmlns:a16="http://schemas.microsoft.com/office/drawing/2014/main" id="{29C5C065-CB7E-2DCB-E956-4766A07D63EC}"/>
              </a:ext>
            </a:extLst>
          </p:cNvPr>
          <p:cNvSpPr>
            <a:spLocks noGrp="1"/>
          </p:cNvSpPr>
          <p:nvPr>
            <p:ph type="subTitle" idx="1"/>
          </p:nvPr>
        </p:nvSpPr>
        <p:spPr/>
        <p:txBody>
          <a:bodyPr/>
          <a:lstStyle/>
          <a:p>
            <a:r>
              <a:rPr lang="en-US" dirty="0"/>
              <a:t>PROJECTS AND LARGE PURCHASES</a:t>
            </a:r>
          </a:p>
        </p:txBody>
      </p:sp>
    </p:spTree>
    <p:extLst>
      <p:ext uri="{BB962C8B-B14F-4D97-AF65-F5344CB8AC3E}">
        <p14:creationId xmlns:p14="http://schemas.microsoft.com/office/powerpoint/2010/main" val="1908475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3469-3B38-3EFF-6DA8-83D3E8997516}"/>
              </a:ext>
            </a:extLst>
          </p:cNvPr>
          <p:cNvSpPr>
            <a:spLocks noGrp="1"/>
          </p:cNvSpPr>
          <p:nvPr>
            <p:ph type="title"/>
          </p:nvPr>
        </p:nvSpPr>
        <p:spPr/>
        <p:txBody>
          <a:bodyPr/>
          <a:lstStyle/>
          <a:p>
            <a:r>
              <a:rPr lang="en-US" dirty="0"/>
              <a:t>GENERAL FUND</a:t>
            </a:r>
          </a:p>
        </p:txBody>
      </p:sp>
      <p:sp>
        <p:nvSpPr>
          <p:cNvPr id="3" name="Content Placeholder 2">
            <a:extLst>
              <a:ext uri="{FF2B5EF4-FFF2-40B4-BE49-F238E27FC236}">
                <a16:creationId xmlns:a16="http://schemas.microsoft.com/office/drawing/2014/main" id="{5265567D-45F0-C186-D559-237979AEE576}"/>
              </a:ext>
            </a:extLst>
          </p:cNvPr>
          <p:cNvSpPr>
            <a:spLocks noGrp="1"/>
          </p:cNvSpPr>
          <p:nvPr>
            <p:ph idx="1"/>
          </p:nvPr>
        </p:nvSpPr>
        <p:spPr/>
        <p:txBody>
          <a:bodyPr/>
          <a:lstStyle/>
          <a:p>
            <a:r>
              <a:rPr lang="en-US" dirty="0"/>
              <a:t>$40,000 for Community Development Block Grant for Growth Policy Update:</a:t>
            </a:r>
          </a:p>
          <a:p>
            <a:pPr lvl="1"/>
            <a:r>
              <a:rPr lang="en-US" dirty="0"/>
              <a:t>$10,000 local match and $30,000 award</a:t>
            </a:r>
          </a:p>
          <a:p>
            <a:r>
              <a:rPr lang="en-US" dirty="0"/>
              <a:t>$6,500 for yearly audit by Newland and Company</a:t>
            </a:r>
          </a:p>
          <a:p>
            <a:r>
              <a:rPr lang="en-US" dirty="0"/>
              <a:t>$35,000 as match for Montana Historic Grant Program</a:t>
            </a:r>
          </a:p>
          <a:p>
            <a:pPr lvl="1"/>
            <a:r>
              <a:rPr lang="en-US" dirty="0"/>
              <a:t>And $35,000 next year as match. </a:t>
            </a:r>
          </a:p>
          <a:p>
            <a:pPr lvl="1"/>
            <a:r>
              <a:rPr lang="en-US" dirty="0"/>
              <a:t>No revenues shown as we are awaiting legislative approval. City Council authorized in 2021 the reserve of $35,000 for two years for a total grant of $283,500 if awarded.</a:t>
            </a:r>
          </a:p>
          <a:p>
            <a:r>
              <a:rPr lang="en-US" dirty="0"/>
              <a:t>$250,000 for FEMA Pre-disaster Mitigation Grant</a:t>
            </a:r>
          </a:p>
          <a:p>
            <a:pPr lvl="1"/>
            <a:r>
              <a:rPr lang="en-US" dirty="0"/>
              <a:t>If awarded, will need 25% match, which can be in-kind</a:t>
            </a:r>
          </a:p>
        </p:txBody>
      </p:sp>
    </p:spTree>
    <p:extLst>
      <p:ext uri="{BB962C8B-B14F-4D97-AF65-F5344CB8AC3E}">
        <p14:creationId xmlns:p14="http://schemas.microsoft.com/office/powerpoint/2010/main" val="1042438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6EE9-758D-12A6-3C10-DEBB3C50A20C}"/>
              </a:ext>
            </a:extLst>
          </p:cNvPr>
          <p:cNvSpPr>
            <a:spLocks noGrp="1"/>
          </p:cNvSpPr>
          <p:nvPr>
            <p:ph type="title"/>
          </p:nvPr>
        </p:nvSpPr>
        <p:spPr/>
        <p:txBody>
          <a:bodyPr/>
          <a:lstStyle/>
          <a:p>
            <a:r>
              <a:rPr lang="en-US" dirty="0"/>
              <a:t>POLICE DEPARTMENT</a:t>
            </a:r>
          </a:p>
        </p:txBody>
      </p:sp>
      <p:sp>
        <p:nvSpPr>
          <p:cNvPr id="3" name="Content Placeholder 2">
            <a:extLst>
              <a:ext uri="{FF2B5EF4-FFF2-40B4-BE49-F238E27FC236}">
                <a16:creationId xmlns:a16="http://schemas.microsoft.com/office/drawing/2014/main" id="{07A623EC-5112-4218-F67D-6D4DC2A2F7D5}"/>
              </a:ext>
            </a:extLst>
          </p:cNvPr>
          <p:cNvSpPr>
            <a:spLocks noGrp="1"/>
          </p:cNvSpPr>
          <p:nvPr>
            <p:ph idx="1"/>
          </p:nvPr>
        </p:nvSpPr>
        <p:spPr/>
        <p:txBody>
          <a:bodyPr/>
          <a:lstStyle/>
          <a:p>
            <a:r>
              <a:rPr lang="en-US" dirty="0"/>
              <a:t>$1,000 for Microsoft Office on DLPD computers</a:t>
            </a:r>
          </a:p>
          <a:p>
            <a:r>
              <a:rPr lang="en-US" dirty="0"/>
              <a:t>$4,700 for 2 new stalker radios</a:t>
            </a:r>
          </a:p>
          <a:p>
            <a:r>
              <a:rPr lang="en-US" dirty="0"/>
              <a:t>$2,550 for two suppressors for close-quarters gunfire</a:t>
            </a:r>
          </a:p>
          <a:p>
            <a:r>
              <a:rPr lang="en-US" dirty="0"/>
              <a:t>$15,000 to Capital Outlay fund for a new vehicle purchase</a:t>
            </a:r>
          </a:p>
          <a:p>
            <a:r>
              <a:rPr lang="en-US" dirty="0"/>
              <a:t>$8,000 for a new vehicle to be set up (if purchased)</a:t>
            </a:r>
          </a:p>
          <a:p>
            <a:r>
              <a:rPr lang="en-US" dirty="0"/>
              <a:t>$5,000 for dues to drug task force</a:t>
            </a:r>
          </a:p>
          <a:p>
            <a:r>
              <a:rPr lang="en-US" dirty="0"/>
              <a:t>$100,000 for dispatch services per City/County Memorandum of Understanding</a:t>
            </a:r>
          </a:p>
        </p:txBody>
      </p:sp>
    </p:spTree>
    <p:extLst>
      <p:ext uri="{BB962C8B-B14F-4D97-AF65-F5344CB8AC3E}">
        <p14:creationId xmlns:p14="http://schemas.microsoft.com/office/powerpoint/2010/main" val="2768713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5912B-C4F0-92BD-955E-C638B17A41EF}"/>
              </a:ext>
            </a:extLst>
          </p:cNvPr>
          <p:cNvSpPr>
            <a:spLocks noGrp="1"/>
          </p:cNvSpPr>
          <p:nvPr>
            <p:ph type="title"/>
          </p:nvPr>
        </p:nvSpPr>
        <p:spPr/>
        <p:txBody>
          <a:bodyPr/>
          <a:lstStyle/>
          <a:p>
            <a:r>
              <a:rPr lang="en-US" dirty="0"/>
              <a:t>FIRE DEPARTMENT</a:t>
            </a:r>
          </a:p>
        </p:txBody>
      </p:sp>
      <p:sp>
        <p:nvSpPr>
          <p:cNvPr id="3" name="Content Placeholder 2">
            <a:extLst>
              <a:ext uri="{FF2B5EF4-FFF2-40B4-BE49-F238E27FC236}">
                <a16:creationId xmlns:a16="http://schemas.microsoft.com/office/drawing/2014/main" id="{468A4975-E1CA-9B58-D0BA-6793087C7B2F}"/>
              </a:ext>
            </a:extLst>
          </p:cNvPr>
          <p:cNvSpPr>
            <a:spLocks noGrp="1"/>
          </p:cNvSpPr>
          <p:nvPr>
            <p:ph idx="1"/>
          </p:nvPr>
        </p:nvSpPr>
        <p:spPr/>
        <p:txBody>
          <a:bodyPr/>
          <a:lstStyle/>
          <a:p>
            <a:r>
              <a:rPr lang="en-US" dirty="0"/>
              <a:t>$5,000 for new ladder truck repairs</a:t>
            </a:r>
          </a:p>
          <a:p>
            <a:pPr lvl="1"/>
            <a:r>
              <a:rPr lang="en-US" dirty="0"/>
              <a:t>Potential gift of old ladder truck from Sun Mountain Lumber. </a:t>
            </a:r>
          </a:p>
          <a:p>
            <a:pPr lvl="1"/>
            <a:r>
              <a:rPr lang="en-US" dirty="0"/>
              <a:t>If received will fix up and use as leverage to apply for grant funding to “replace” ladder truck</a:t>
            </a:r>
          </a:p>
          <a:p>
            <a:r>
              <a:rPr lang="en-US" dirty="0"/>
              <a:t>$20,000 to Capital Outlay fund to save up for new fire truck every 10 years</a:t>
            </a:r>
          </a:p>
          <a:p>
            <a:r>
              <a:rPr lang="en-US" dirty="0"/>
              <a:t>$46,000 transferred from Fire Department Capital Outlay to pay fire truck payments</a:t>
            </a:r>
          </a:p>
          <a:p>
            <a:pPr lvl="1"/>
            <a:r>
              <a:rPr lang="en-US" dirty="0"/>
              <a:t>Amount is supplemented from City/Rural Fire Department MOU</a:t>
            </a:r>
          </a:p>
          <a:p>
            <a:r>
              <a:rPr lang="en-US" dirty="0"/>
              <a:t>$61,500 for Fire Department G.O. Bond Payment</a:t>
            </a:r>
          </a:p>
          <a:p>
            <a:pPr lvl="1"/>
            <a:r>
              <a:rPr lang="en-US" dirty="0"/>
              <a:t>Voted levy. Also levied to fund debt service</a:t>
            </a:r>
          </a:p>
        </p:txBody>
      </p:sp>
    </p:spTree>
    <p:extLst>
      <p:ext uri="{BB962C8B-B14F-4D97-AF65-F5344CB8AC3E}">
        <p14:creationId xmlns:p14="http://schemas.microsoft.com/office/powerpoint/2010/main" val="1406300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68C9-A16F-B81C-E582-8DE9EBE49DA4}"/>
              </a:ext>
            </a:extLst>
          </p:cNvPr>
          <p:cNvSpPr>
            <a:spLocks noGrp="1"/>
          </p:cNvSpPr>
          <p:nvPr>
            <p:ph type="title"/>
          </p:nvPr>
        </p:nvSpPr>
        <p:spPr>
          <a:xfrm>
            <a:off x="654607" y="263527"/>
            <a:ext cx="10943745" cy="1450757"/>
          </a:xfrm>
        </p:spPr>
        <p:txBody>
          <a:bodyPr/>
          <a:lstStyle/>
          <a:p>
            <a:r>
              <a:rPr lang="en-US" dirty="0"/>
              <a:t>CEMETERY, PARKS, AND SOIL CONSERVATION</a:t>
            </a:r>
          </a:p>
        </p:txBody>
      </p:sp>
      <p:sp>
        <p:nvSpPr>
          <p:cNvPr id="3" name="Content Placeholder 2">
            <a:extLst>
              <a:ext uri="{FF2B5EF4-FFF2-40B4-BE49-F238E27FC236}">
                <a16:creationId xmlns:a16="http://schemas.microsoft.com/office/drawing/2014/main" id="{7FCA658B-8F23-A1B8-A9D6-7D1DFE807C80}"/>
              </a:ext>
            </a:extLst>
          </p:cNvPr>
          <p:cNvSpPr>
            <a:spLocks noGrp="1"/>
          </p:cNvSpPr>
          <p:nvPr>
            <p:ph idx="1"/>
          </p:nvPr>
        </p:nvSpPr>
        <p:spPr/>
        <p:txBody>
          <a:bodyPr/>
          <a:lstStyle/>
          <a:p>
            <a:r>
              <a:rPr lang="en-US" dirty="0"/>
              <a:t>$5,000 for cemetery shop doors and wall repairs/insulation</a:t>
            </a:r>
          </a:p>
          <a:p>
            <a:r>
              <a:rPr lang="en-US" dirty="0"/>
              <a:t>$5,500 for metal roof on cemetery garage</a:t>
            </a:r>
          </a:p>
          <a:p>
            <a:r>
              <a:rPr lang="en-US" dirty="0"/>
              <a:t>$31,000 for underground sprinklers should the City apply for and get LWCF grant</a:t>
            </a:r>
          </a:p>
          <a:p>
            <a:r>
              <a:rPr lang="en-US" dirty="0"/>
              <a:t>$217,000 for soil remediation at Passenger Refueling State Superfund site to finish out project and receive grant reimbursement</a:t>
            </a:r>
          </a:p>
          <a:p>
            <a:pPr lvl="1"/>
            <a:r>
              <a:rPr lang="en-US" dirty="0"/>
              <a:t>Some of this will only be spent if we get the second grant we have applied for</a:t>
            </a:r>
          </a:p>
        </p:txBody>
      </p:sp>
    </p:spTree>
    <p:extLst>
      <p:ext uri="{BB962C8B-B14F-4D97-AF65-F5344CB8AC3E}">
        <p14:creationId xmlns:p14="http://schemas.microsoft.com/office/powerpoint/2010/main" val="1886128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3E66-72E9-BB0E-1CFA-F8E36AFB2044}"/>
              </a:ext>
            </a:extLst>
          </p:cNvPr>
          <p:cNvSpPr>
            <a:spLocks noGrp="1"/>
          </p:cNvSpPr>
          <p:nvPr>
            <p:ph type="title"/>
          </p:nvPr>
        </p:nvSpPr>
        <p:spPr/>
        <p:txBody>
          <a:bodyPr/>
          <a:lstStyle/>
          <a:p>
            <a:r>
              <a:rPr lang="en-US" dirty="0"/>
              <a:t>STREET MAINTENANCE AND LIGHTING</a:t>
            </a:r>
          </a:p>
        </p:txBody>
      </p:sp>
      <p:sp>
        <p:nvSpPr>
          <p:cNvPr id="3" name="Content Placeholder 2">
            <a:extLst>
              <a:ext uri="{FF2B5EF4-FFF2-40B4-BE49-F238E27FC236}">
                <a16:creationId xmlns:a16="http://schemas.microsoft.com/office/drawing/2014/main" id="{009682C7-3FDC-75FA-F1B2-DE05E1355ED7}"/>
              </a:ext>
            </a:extLst>
          </p:cNvPr>
          <p:cNvSpPr>
            <a:spLocks noGrp="1"/>
          </p:cNvSpPr>
          <p:nvPr>
            <p:ph idx="1"/>
          </p:nvPr>
        </p:nvSpPr>
        <p:spPr/>
        <p:txBody>
          <a:bodyPr/>
          <a:lstStyle/>
          <a:p>
            <a:r>
              <a:rPr lang="en-US" dirty="0"/>
              <a:t>$460,000 for annual street maintenance project</a:t>
            </a:r>
          </a:p>
          <a:p>
            <a:pPr lvl="1"/>
            <a:r>
              <a:rPr lang="en-US" dirty="0"/>
              <a:t>Includes $26,000 from Gas Tax and $85,467 from Gas Tax Special</a:t>
            </a:r>
          </a:p>
          <a:p>
            <a:r>
              <a:rPr lang="en-US" dirty="0"/>
              <a:t>$350,000 for Cottonwood Avenue street drainage project</a:t>
            </a:r>
          </a:p>
          <a:p>
            <a:r>
              <a:rPr lang="en-US" dirty="0"/>
              <a:t>$13,000 for new sand spreader</a:t>
            </a:r>
          </a:p>
          <a:p>
            <a:r>
              <a:rPr lang="en-US" dirty="0"/>
              <a:t>$11,000 for new vehicle hoist</a:t>
            </a:r>
          </a:p>
          <a:p>
            <a:r>
              <a:rPr lang="en-US" dirty="0"/>
              <a:t>$80,000 for dump truck</a:t>
            </a:r>
          </a:p>
          <a:p>
            <a:r>
              <a:rPr lang="en-US" dirty="0"/>
              <a:t>$50,000 for new loader ($50k/year for 5 years. On year 2/5)</a:t>
            </a:r>
          </a:p>
          <a:p>
            <a:endParaRPr lang="en-US" dirty="0"/>
          </a:p>
          <a:p>
            <a:r>
              <a:rPr lang="en-US" dirty="0"/>
              <a:t>$60,000 for city lighting electric payments. $30,000 for lighting at skatepark</a:t>
            </a:r>
          </a:p>
        </p:txBody>
      </p:sp>
    </p:spTree>
    <p:extLst>
      <p:ext uri="{BB962C8B-B14F-4D97-AF65-F5344CB8AC3E}">
        <p14:creationId xmlns:p14="http://schemas.microsoft.com/office/powerpoint/2010/main" val="172903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4A8AC2-43B1-447A-8586-19495FC9D8B1}"/>
              </a:ext>
            </a:extLst>
          </p:cNvPr>
          <p:cNvSpPr>
            <a:spLocks noGrp="1"/>
          </p:cNvSpPr>
          <p:nvPr>
            <p:ph idx="1"/>
          </p:nvPr>
        </p:nvSpPr>
        <p:spPr>
          <a:xfrm>
            <a:off x="734576" y="624602"/>
            <a:ext cx="10411056" cy="3042611"/>
          </a:xfrm>
          <a:solidFill>
            <a:schemeClr val="bg1"/>
          </a:solidFill>
        </p:spPr>
        <p:txBody>
          <a:bodyPr/>
          <a:lstStyle/>
          <a:p>
            <a:r>
              <a:rPr lang="en-US" sz="2400" dirty="0"/>
              <a:t>Each </a:t>
            </a:r>
            <a:r>
              <a:rPr lang="en-US" sz="2400" dirty="0">
                <a:solidFill>
                  <a:srgbClr val="0070C0"/>
                </a:solidFill>
              </a:rPr>
              <a:t>FUND</a:t>
            </a:r>
            <a:r>
              <a:rPr lang="en-US" sz="2400" dirty="0"/>
              <a:t> is made up of a number of </a:t>
            </a:r>
            <a:r>
              <a:rPr lang="en-US" sz="2400" dirty="0">
                <a:solidFill>
                  <a:srgbClr val="C00000"/>
                </a:solidFill>
              </a:rPr>
              <a:t>ACCOUNTS</a:t>
            </a:r>
          </a:p>
          <a:p>
            <a:r>
              <a:rPr lang="en-US" sz="2400" dirty="0">
                <a:solidFill>
                  <a:srgbClr val="C00000"/>
                </a:solidFill>
              </a:rPr>
              <a:t>ACCOUNTS</a:t>
            </a:r>
            <a:r>
              <a:rPr lang="en-US" sz="2400" dirty="0"/>
              <a:t> are further broken down into </a:t>
            </a:r>
            <a:r>
              <a:rPr lang="en-US" sz="2400" dirty="0">
                <a:solidFill>
                  <a:srgbClr val="00B050"/>
                </a:solidFill>
              </a:rPr>
              <a:t>OBJECTS</a:t>
            </a:r>
          </a:p>
          <a:p>
            <a:r>
              <a:rPr lang="en-US" dirty="0"/>
              <a:t>Actual appropriations of Funds CANNOT exceed budgeted appropriations</a:t>
            </a:r>
          </a:p>
          <a:p>
            <a:r>
              <a:rPr lang="en-US" dirty="0"/>
              <a:t>However, Accounts and Objects CAN exceed budgeted amounts</a:t>
            </a:r>
          </a:p>
          <a:p>
            <a:endParaRPr lang="en-US" dirty="0"/>
          </a:p>
        </p:txBody>
      </p:sp>
      <p:grpSp>
        <p:nvGrpSpPr>
          <p:cNvPr id="13" name="Group 12">
            <a:extLst>
              <a:ext uri="{FF2B5EF4-FFF2-40B4-BE49-F238E27FC236}">
                <a16:creationId xmlns:a16="http://schemas.microsoft.com/office/drawing/2014/main" id="{D3A8B824-E33F-A8CE-2AE7-5C417E7D1C66}"/>
              </a:ext>
            </a:extLst>
          </p:cNvPr>
          <p:cNvGrpSpPr/>
          <p:nvPr/>
        </p:nvGrpSpPr>
        <p:grpSpPr>
          <a:xfrm>
            <a:off x="2113892" y="2785037"/>
            <a:ext cx="7964215" cy="3448361"/>
            <a:chOff x="2487292" y="3506490"/>
            <a:chExt cx="6905625" cy="2676525"/>
          </a:xfrm>
        </p:grpSpPr>
        <p:pic>
          <p:nvPicPr>
            <p:cNvPr id="5" name="Picture 4">
              <a:extLst>
                <a:ext uri="{FF2B5EF4-FFF2-40B4-BE49-F238E27FC236}">
                  <a16:creationId xmlns:a16="http://schemas.microsoft.com/office/drawing/2014/main" id="{8A1BFA29-4CC0-9C69-163C-CADA241D305C}"/>
                </a:ext>
              </a:extLst>
            </p:cNvPr>
            <p:cNvPicPr>
              <a:picLocks noChangeAspect="1"/>
            </p:cNvPicPr>
            <p:nvPr/>
          </p:nvPicPr>
          <p:blipFill>
            <a:blip r:embed="rId2"/>
            <a:stretch>
              <a:fillRect/>
            </a:stretch>
          </p:blipFill>
          <p:spPr>
            <a:xfrm>
              <a:off x="2487292" y="3506490"/>
              <a:ext cx="6905625" cy="2676525"/>
            </a:xfrm>
            <a:prstGeom prst="rect">
              <a:avLst/>
            </a:prstGeom>
          </p:spPr>
        </p:pic>
        <p:sp>
          <p:nvSpPr>
            <p:cNvPr id="8" name="Rectangle 7">
              <a:extLst>
                <a:ext uri="{FF2B5EF4-FFF2-40B4-BE49-F238E27FC236}">
                  <a16:creationId xmlns:a16="http://schemas.microsoft.com/office/drawing/2014/main" id="{8C119256-C8CE-6551-217B-56F99BBFCBA7}"/>
                </a:ext>
              </a:extLst>
            </p:cNvPr>
            <p:cNvSpPr/>
            <p:nvPr/>
          </p:nvSpPr>
          <p:spPr>
            <a:xfrm>
              <a:off x="2555193" y="4136163"/>
              <a:ext cx="794758" cy="23073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7309D28-27CD-237D-E3A0-74A263CC7A1E}"/>
                </a:ext>
              </a:extLst>
            </p:cNvPr>
            <p:cNvSpPr/>
            <p:nvPr/>
          </p:nvSpPr>
          <p:spPr>
            <a:xfrm>
              <a:off x="2647772" y="4614729"/>
              <a:ext cx="1838769" cy="135023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0" name="Rectangle 9">
              <a:extLst>
                <a:ext uri="{FF2B5EF4-FFF2-40B4-BE49-F238E27FC236}">
                  <a16:creationId xmlns:a16="http://schemas.microsoft.com/office/drawing/2014/main" id="{347FFC0B-53B0-053F-E408-94AAC6321A25}"/>
                </a:ext>
              </a:extLst>
            </p:cNvPr>
            <p:cNvSpPr/>
            <p:nvPr/>
          </p:nvSpPr>
          <p:spPr>
            <a:xfrm>
              <a:off x="2647773" y="4444390"/>
              <a:ext cx="1402934" cy="17033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14437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C390C-1AE6-3BF4-85F1-CF59893B1628}"/>
              </a:ext>
            </a:extLst>
          </p:cNvPr>
          <p:cNvSpPr>
            <a:spLocks noGrp="1"/>
          </p:cNvSpPr>
          <p:nvPr>
            <p:ph type="title"/>
          </p:nvPr>
        </p:nvSpPr>
        <p:spPr/>
        <p:txBody>
          <a:bodyPr/>
          <a:lstStyle/>
          <a:p>
            <a:r>
              <a:rPr lang="en-US" dirty="0"/>
              <a:t>ARPA</a:t>
            </a:r>
          </a:p>
        </p:txBody>
      </p:sp>
      <p:sp>
        <p:nvSpPr>
          <p:cNvPr id="3" name="Content Placeholder 2">
            <a:extLst>
              <a:ext uri="{FF2B5EF4-FFF2-40B4-BE49-F238E27FC236}">
                <a16:creationId xmlns:a16="http://schemas.microsoft.com/office/drawing/2014/main" id="{B87E6134-9233-4135-81F4-3601AE806C99}"/>
              </a:ext>
            </a:extLst>
          </p:cNvPr>
          <p:cNvSpPr>
            <a:spLocks noGrp="1"/>
          </p:cNvSpPr>
          <p:nvPr>
            <p:ph idx="1"/>
          </p:nvPr>
        </p:nvSpPr>
        <p:spPr/>
        <p:txBody>
          <a:bodyPr/>
          <a:lstStyle/>
          <a:p>
            <a:r>
              <a:rPr lang="en-US" dirty="0"/>
              <a:t>$49,500 for local business and nonprofit grants</a:t>
            </a:r>
          </a:p>
          <a:p>
            <a:pPr lvl="1"/>
            <a:r>
              <a:rPr lang="en-US" dirty="0"/>
              <a:t>Already awarded</a:t>
            </a:r>
          </a:p>
          <a:p>
            <a:r>
              <a:rPr lang="en-US" dirty="0"/>
              <a:t>Remaining $192,672 showing up as expenditures in case we want to spend it on general government services or eligible projects</a:t>
            </a:r>
          </a:p>
          <a:p>
            <a:endParaRPr lang="en-US" dirty="0"/>
          </a:p>
        </p:txBody>
      </p:sp>
    </p:spTree>
    <p:extLst>
      <p:ext uri="{BB962C8B-B14F-4D97-AF65-F5344CB8AC3E}">
        <p14:creationId xmlns:p14="http://schemas.microsoft.com/office/powerpoint/2010/main" val="2263919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D2E1E-A139-A339-D77F-E4121B27D67B}"/>
              </a:ext>
            </a:extLst>
          </p:cNvPr>
          <p:cNvSpPr>
            <a:spLocks noGrp="1"/>
          </p:cNvSpPr>
          <p:nvPr>
            <p:ph type="title"/>
          </p:nvPr>
        </p:nvSpPr>
        <p:spPr/>
        <p:txBody>
          <a:bodyPr/>
          <a:lstStyle/>
          <a:p>
            <a:r>
              <a:rPr lang="en-US" dirty="0"/>
              <a:t>WATER UTILITY</a:t>
            </a:r>
          </a:p>
        </p:txBody>
      </p:sp>
      <p:sp>
        <p:nvSpPr>
          <p:cNvPr id="3" name="Content Placeholder 2">
            <a:extLst>
              <a:ext uri="{FF2B5EF4-FFF2-40B4-BE49-F238E27FC236}">
                <a16:creationId xmlns:a16="http://schemas.microsoft.com/office/drawing/2014/main" id="{C43595F0-DE21-4CEE-2B04-1478318B188C}"/>
              </a:ext>
            </a:extLst>
          </p:cNvPr>
          <p:cNvSpPr>
            <a:spLocks noGrp="1"/>
          </p:cNvSpPr>
          <p:nvPr>
            <p:ph idx="1"/>
          </p:nvPr>
        </p:nvSpPr>
        <p:spPr/>
        <p:txBody>
          <a:bodyPr/>
          <a:lstStyle/>
          <a:p>
            <a:r>
              <a:rPr lang="en-US" dirty="0"/>
              <a:t>$410,000 for new well. Transmission and distribution will be next Fiscal Year</a:t>
            </a:r>
          </a:p>
          <a:p>
            <a:r>
              <a:rPr lang="en-US" dirty="0"/>
              <a:t>$100,000 for two generators at active wells (third will be next FY)</a:t>
            </a:r>
          </a:p>
          <a:p>
            <a:r>
              <a:rPr lang="en-US" dirty="0"/>
              <a:t>$80,000 for SCADA System upgrade (approved by City Council)</a:t>
            </a:r>
          </a:p>
          <a:p>
            <a:r>
              <a:rPr lang="en-US" dirty="0"/>
              <a:t>$10,000 for SCADA System survey</a:t>
            </a:r>
          </a:p>
          <a:p>
            <a:r>
              <a:rPr lang="en-US" dirty="0"/>
              <a:t>$30,000 for water main repairs</a:t>
            </a:r>
          </a:p>
          <a:p>
            <a:r>
              <a:rPr lang="en-US" dirty="0"/>
              <a:t>$58,000 for </a:t>
            </a:r>
            <a:r>
              <a:rPr lang="en-US" dirty="0" err="1"/>
              <a:t>WaterCAD</a:t>
            </a:r>
            <a:r>
              <a:rPr lang="en-US" dirty="0"/>
              <a:t> water modeling software (approved by City Council)</a:t>
            </a:r>
          </a:p>
          <a:p>
            <a:r>
              <a:rPr lang="en-US" dirty="0"/>
              <a:t>$15,000 for painting water tank</a:t>
            </a:r>
          </a:p>
          <a:p>
            <a:r>
              <a:rPr lang="en-US" dirty="0"/>
              <a:t>$9,000 for leak study</a:t>
            </a:r>
          </a:p>
        </p:txBody>
      </p:sp>
    </p:spTree>
    <p:extLst>
      <p:ext uri="{BB962C8B-B14F-4D97-AF65-F5344CB8AC3E}">
        <p14:creationId xmlns:p14="http://schemas.microsoft.com/office/powerpoint/2010/main" val="3531529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AD065-E9AF-C764-C7B7-4FCA322E04D4}"/>
              </a:ext>
            </a:extLst>
          </p:cNvPr>
          <p:cNvSpPr>
            <a:spLocks noGrp="1"/>
          </p:cNvSpPr>
          <p:nvPr>
            <p:ph type="title"/>
          </p:nvPr>
        </p:nvSpPr>
        <p:spPr/>
        <p:txBody>
          <a:bodyPr/>
          <a:lstStyle/>
          <a:p>
            <a:r>
              <a:rPr lang="en-US" dirty="0"/>
              <a:t>SEWER UTILITY AND SOLID WASTE</a:t>
            </a:r>
          </a:p>
        </p:txBody>
      </p:sp>
      <p:sp>
        <p:nvSpPr>
          <p:cNvPr id="3" name="Content Placeholder 2">
            <a:extLst>
              <a:ext uri="{FF2B5EF4-FFF2-40B4-BE49-F238E27FC236}">
                <a16:creationId xmlns:a16="http://schemas.microsoft.com/office/drawing/2014/main" id="{7286F0A0-6CCF-3509-86C1-B37EB1DEDADC}"/>
              </a:ext>
            </a:extLst>
          </p:cNvPr>
          <p:cNvSpPr>
            <a:spLocks noGrp="1"/>
          </p:cNvSpPr>
          <p:nvPr>
            <p:ph idx="1"/>
          </p:nvPr>
        </p:nvSpPr>
        <p:spPr/>
        <p:txBody>
          <a:bodyPr/>
          <a:lstStyle/>
          <a:p>
            <a:r>
              <a:rPr lang="en-US" dirty="0"/>
              <a:t>$305,000 for Rainbow Avenue Sewer Project</a:t>
            </a:r>
          </a:p>
          <a:p>
            <a:r>
              <a:rPr lang="en-US" dirty="0"/>
              <a:t>$1,300,000 for Inflow and Infiltration Project (100% grant-funded)</a:t>
            </a:r>
          </a:p>
          <a:p>
            <a:r>
              <a:rPr lang="en-US" dirty="0"/>
              <a:t>$240,000 for drying beds at landfill (half ARPA funded)</a:t>
            </a:r>
          </a:p>
          <a:p>
            <a:r>
              <a:rPr lang="en-US" dirty="0"/>
              <a:t>$35,000 for backup SCADA System</a:t>
            </a:r>
          </a:p>
          <a:p>
            <a:endParaRPr lang="en-US" dirty="0"/>
          </a:p>
          <a:p>
            <a:r>
              <a:rPr lang="en-US" dirty="0"/>
              <a:t>$100,000 into Capital Outlay to save for garbage truck</a:t>
            </a:r>
          </a:p>
        </p:txBody>
      </p:sp>
    </p:spTree>
    <p:extLst>
      <p:ext uri="{BB962C8B-B14F-4D97-AF65-F5344CB8AC3E}">
        <p14:creationId xmlns:p14="http://schemas.microsoft.com/office/powerpoint/2010/main" val="998311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5E22-AA1C-EFD1-37AC-28C637E969E8}"/>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8AFCBFE3-264A-E7D1-A741-875136C04BD8}"/>
              </a:ext>
            </a:extLst>
          </p:cNvPr>
          <p:cNvSpPr>
            <a:spLocks noGrp="1"/>
          </p:cNvSpPr>
          <p:nvPr>
            <p:ph idx="1"/>
          </p:nvPr>
        </p:nvSpPr>
        <p:spPr/>
        <p:txBody>
          <a:bodyPr/>
          <a:lstStyle/>
          <a:p>
            <a:r>
              <a:rPr lang="en-US" dirty="0"/>
              <a:t>Expenditures are budgeted high, and Revenues are budgeted low</a:t>
            </a:r>
          </a:p>
          <a:p>
            <a:r>
              <a:rPr lang="en-US" dirty="0"/>
              <a:t>Expenditures are high this year due to a large number of projects, but larger projects are balanced with grant funding</a:t>
            </a:r>
          </a:p>
          <a:p>
            <a:r>
              <a:rPr lang="en-US" dirty="0"/>
              <a:t>General fund has a reserve slightly higher than last year’s reserve amount, under 50% rule stated by 7-6-4034(2), MCA</a:t>
            </a:r>
          </a:p>
          <a:p>
            <a:r>
              <a:rPr lang="en-US" dirty="0"/>
              <a:t>Water and Sewer utilities have very high ending year cash reserves. Solid waste is much lower</a:t>
            </a:r>
          </a:p>
          <a:p>
            <a:r>
              <a:rPr lang="en-US" dirty="0"/>
              <a:t>No increase in utility rates or assessment rates included in this budget</a:t>
            </a:r>
          </a:p>
          <a:p>
            <a:r>
              <a:rPr lang="en-US" dirty="0"/>
              <a:t>No permissive levies to be included in </a:t>
            </a:r>
            <a:r>
              <a:rPr lang="en-US"/>
              <a:t>this budget</a:t>
            </a:r>
            <a:endParaRPr lang="en-US" dirty="0"/>
          </a:p>
        </p:txBody>
      </p:sp>
    </p:spTree>
    <p:extLst>
      <p:ext uri="{BB962C8B-B14F-4D97-AF65-F5344CB8AC3E}">
        <p14:creationId xmlns:p14="http://schemas.microsoft.com/office/powerpoint/2010/main" val="274292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009F83-B5E8-43A8-17C4-6E514F452A55}"/>
              </a:ext>
            </a:extLst>
          </p:cNvPr>
          <p:cNvSpPr>
            <a:spLocks noGrp="1"/>
          </p:cNvSpPr>
          <p:nvPr>
            <p:ph idx="1"/>
          </p:nvPr>
        </p:nvSpPr>
        <p:spPr>
          <a:xfrm>
            <a:off x="1161934" y="679307"/>
            <a:ext cx="10058400" cy="4023360"/>
          </a:xfrm>
          <a:solidFill>
            <a:schemeClr val="bg1"/>
          </a:solidFill>
        </p:spPr>
        <p:txBody>
          <a:bodyPr/>
          <a:lstStyle/>
          <a:p>
            <a:r>
              <a:rPr lang="en-US" dirty="0"/>
              <a:t>Appropriation: Amount budgeted to be spent</a:t>
            </a:r>
          </a:p>
          <a:p>
            <a:r>
              <a:rPr lang="en-US" dirty="0"/>
              <a:t>Budgeted Cash Reserve: Amount budgeted to reserve for June - December 2023</a:t>
            </a:r>
          </a:p>
          <a:p>
            <a:r>
              <a:rPr lang="en-US" dirty="0"/>
              <a:t>Total Requirements: Appropriations + Cash Reserve</a:t>
            </a:r>
          </a:p>
          <a:p>
            <a:r>
              <a:rPr lang="en-US" dirty="0"/>
              <a:t>Cash Available: Cash left in the fund remaining from last Fiscal Year</a:t>
            </a:r>
          </a:p>
          <a:p>
            <a:r>
              <a:rPr lang="en-US" dirty="0"/>
              <a:t>Non-Tax and Property Tax Revenues = Total Revenues: Cash received</a:t>
            </a:r>
          </a:p>
          <a:p>
            <a:r>
              <a:rPr lang="en-US" dirty="0"/>
              <a:t>Total Resources: Cash Available + Total Revenues</a:t>
            </a:r>
          </a:p>
          <a:p>
            <a:endParaRPr lang="en-US" dirty="0"/>
          </a:p>
        </p:txBody>
      </p:sp>
      <p:pic>
        <p:nvPicPr>
          <p:cNvPr id="5" name="Picture 4">
            <a:extLst>
              <a:ext uri="{FF2B5EF4-FFF2-40B4-BE49-F238E27FC236}">
                <a16:creationId xmlns:a16="http://schemas.microsoft.com/office/drawing/2014/main" id="{33E0ABAB-1E60-143D-37BB-EEA0A02C738E}"/>
              </a:ext>
            </a:extLst>
          </p:cNvPr>
          <p:cNvPicPr>
            <a:picLocks noChangeAspect="1"/>
          </p:cNvPicPr>
          <p:nvPr/>
        </p:nvPicPr>
        <p:blipFill rotWithShape="1">
          <a:blip r:embed="rId2"/>
          <a:srcRect t="19862" b="1558"/>
          <a:stretch/>
        </p:blipFill>
        <p:spPr>
          <a:xfrm>
            <a:off x="971666" y="4118774"/>
            <a:ext cx="10201220" cy="1167785"/>
          </a:xfrm>
          <a:prstGeom prst="rect">
            <a:avLst/>
          </a:prstGeom>
        </p:spPr>
      </p:pic>
    </p:spTree>
    <p:extLst>
      <p:ext uri="{BB962C8B-B14F-4D97-AF65-F5344CB8AC3E}">
        <p14:creationId xmlns:p14="http://schemas.microsoft.com/office/powerpoint/2010/main" val="362739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A341A-1556-F346-CFBC-6581A5A1C262}"/>
              </a:ext>
            </a:extLst>
          </p:cNvPr>
          <p:cNvSpPr>
            <a:spLocks noGrp="1"/>
          </p:cNvSpPr>
          <p:nvPr>
            <p:ph idx="1"/>
          </p:nvPr>
        </p:nvSpPr>
        <p:spPr>
          <a:xfrm>
            <a:off x="995680" y="866680"/>
            <a:ext cx="10207856" cy="3448946"/>
          </a:xfrm>
          <a:solidFill>
            <a:schemeClr val="bg1"/>
          </a:solidFill>
        </p:spPr>
        <p:txBody>
          <a:bodyPr/>
          <a:lstStyle/>
          <a:p>
            <a:r>
              <a:rPr lang="en-US" sz="2800" dirty="0"/>
              <a:t>NON-LEVIED FUNDS</a:t>
            </a:r>
          </a:p>
          <a:p>
            <a:endParaRPr lang="en-US" dirty="0"/>
          </a:p>
          <a:p>
            <a:r>
              <a:rPr lang="en-US" dirty="0"/>
              <a:t>Funded with service charges, transfers, and grant funding</a:t>
            </a:r>
          </a:p>
          <a:p>
            <a:r>
              <a:rPr lang="en-US" dirty="0"/>
              <a:t>17-2-302, MCA: “a local charge for services fund may not maintain a cash balance in the fund greater than twice the annual appropriation for that year”</a:t>
            </a:r>
          </a:p>
          <a:p>
            <a:r>
              <a:rPr lang="en-US" dirty="0"/>
              <a:t>Revenues in non-levied funds can only be used for the purposes they are collected for</a:t>
            </a:r>
          </a:p>
          <a:p>
            <a:endParaRPr lang="en-US" dirty="0"/>
          </a:p>
        </p:txBody>
      </p:sp>
      <p:pic>
        <p:nvPicPr>
          <p:cNvPr id="5" name="Picture 4">
            <a:extLst>
              <a:ext uri="{FF2B5EF4-FFF2-40B4-BE49-F238E27FC236}">
                <a16:creationId xmlns:a16="http://schemas.microsoft.com/office/drawing/2014/main" id="{82F728D7-941D-FFDB-E075-0E313FF59D3A}"/>
              </a:ext>
            </a:extLst>
          </p:cNvPr>
          <p:cNvPicPr>
            <a:picLocks noChangeAspect="1"/>
          </p:cNvPicPr>
          <p:nvPr/>
        </p:nvPicPr>
        <p:blipFill>
          <a:blip r:embed="rId2"/>
          <a:stretch>
            <a:fillRect/>
          </a:stretch>
        </p:blipFill>
        <p:spPr>
          <a:xfrm>
            <a:off x="714519" y="3924656"/>
            <a:ext cx="10762961" cy="1290858"/>
          </a:xfrm>
          <a:prstGeom prst="rect">
            <a:avLst/>
          </a:prstGeom>
        </p:spPr>
      </p:pic>
    </p:spTree>
    <p:extLst>
      <p:ext uri="{BB962C8B-B14F-4D97-AF65-F5344CB8AC3E}">
        <p14:creationId xmlns:p14="http://schemas.microsoft.com/office/powerpoint/2010/main" val="337693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40D3-0425-FFFC-AE9E-8CCCB5C22693}"/>
              </a:ext>
            </a:extLst>
          </p:cNvPr>
          <p:cNvSpPr>
            <a:spLocks noGrp="1"/>
          </p:cNvSpPr>
          <p:nvPr>
            <p:ph type="title"/>
          </p:nvPr>
        </p:nvSpPr>
        <p:spPr/>
        <p:txBody>
          <a:bodyPr/>
          <a:lstStyle/>
          <a:p>
            <a:r>
              <a:rPr lang="en-US" dirty="0"/>
              <a:t>HANDOUTS</a:t>
            </a:r>
          </a:p>
        </p:txBody>
      </p:sp>
      <p:sp>
        <p:nvSpPr>
          <p:cNvPr id="3" name="Content Placeholder 2">
            <a:extLst>
              <a:ext uri="{FF2B5EF4-FFF2-40B4-BE49-F238E27FC236}">
                <a16:creationId xmlns:a16="http://schemas.microsoft.com/office/drawing/2014/main" id="{4093B44E-CA10-97CA-2CD5-63AD00621841}"/>
              </a:ext>
            </a:extLst>
          </p:cNvPr>
          <p:cNvSpPr>
            <a:spLocks noGrp="1"/>
          </p:cNvSpPr>
          <p:nvPr>
            <p:ph sz="half" idx="1"/>
          </p:nvPr>
        </p:nvSpPr>
        <p:spPr>
          <a:xfrm>
            <a:off x="1097278" y="1845734"/>
            <a:ext cx="10058399" cy="4023360"/>
          </a:xfrm>
        </p:spPr>
        <p:txBody>
          <a:bodyPr>
            <a:normAutofit/>
          </a:bodyPr>
          <a:lstStyle/>
          <a:p>
            <a:endParaRPr lang="en-US" dirty="0"/>
          </a:p>
          <a:p>
            <a:r>
              <a:rPr lang="en-US" dirty="0"/>
              <a:t>USE FUND SPREADSHEETS TO LOOK AT EACH FUND AS A WHOLE</a:t>
            </a:r>
          </a:p>
          <a:p>
            <a:pPr lvl="1"/>
            <a:r>
              <a:rPr lang="en-US" dirty="0"/>
              <a:t>Helpful to see appropriations, reserves, current cash, and estimated revenues</a:t>
            </a:r>
          </a:p>
          <a:p>
            <a:pPr lvl="1"/>
            <a:r>
              <a:rPr lang="en-US" dirty="0"/>
              <a:t>Make sure the budget is balanced and resources are acceptable based on appropriations/reserves</a:t>
            </a:r>
          </a:p>
          <a:p>
            <a:pPr marL="0" indent="0">
              <a:buNone/>
            </a:pPr>
            <a:endParaRPr lang="en-US" dirty="0"/>
          </a:p>
          <a:p>
            <a:r>
              <a:rPr lang="en-US" dirty="0"/>
              <a:t>USE BUDGET SUMMARY PACKETS TO LOOK AT SPECIFIC BUDGETED APPROPRIATIONS AND REVENUES, PRIOR YEAR ACTUALS, AND WHERE THE MONEY COMES FROM</a:t>
            </a:r>
          </a:p>
          <a:p>
            <a:pPr lvl="1"/>
            <a:r>
              <a:rPr lang="en-US" dirty="0"/>
              <a:t>Two packets: Expenditures and Revenues</a:t>
            </a:r>
          </a:p>
          <a:p>
            <a:pPr lvl="1"/>
            <a:r>
              <a:rPr lang="en-US" dirty="0"/>
              <a:t>Helpful to look at for specific costs, projects, and grants</a:t>
            </a:r>
          </a:p>
          <a:p>
            <a:pPr lvl="1"/>
            <a:r>
              <a:rPr lang="en-US" dirty="0"/>
              <a:t>Can compare to prior year actuals</a:t>
            </a:r>
          </a:p>
          <a:p>
            <a:pPr lvl="1"/>
            <a:endParaRPr lang="en-US" dirty="0"/>
          </a:p>
        </p:txBody>
      </p:sp>
    </p:spTree>
    <p:extLst>
      <p:ext uri="{BB962C8B-B14F-4D97-AF65-F5344CB8AC3E}">
        <p14:creationId xmlns:p14="http://schemas.microsoft.com/office/powerpoint/2010/main" val="311378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DBB5-BF35-D55A-1CE7-BC319A352E43}"/>
              </a:ext>
            </a:extLst>
          </p:cNvPr>
          <p:cNvSpPr>
            <a:spLocks noGrp="1"/>
          </p:cNvSpPr>
          <p:nvPr>
            <p:ph type="ctrTitle"/>
          </p:nvPr>
        </p:nvSpPr>
        <p:spPr/>
        <p:txBody>
          <a:bodyPr/>
          <a:lstStyle/>
          <a:p>
            <a:r>
              <a:rPr lang="en-US" dirty="0"/>
              <a:t>REVENUES</a:t>
            </a:r>
          </a:p>
        </p:txBody>
      </p:sp>
      <p:sp>
        <p:nvSpPr>
          <p:cNvPr id="3" name="Subtitle 2">
            <a:extLst>
              <a:ext uri="{FF2B5EF4-FFF2-40B4-BE49-F238E27FC236}">
                <a16:creationId xmlns:a16="http://schemas.microsoft.com/office/drawing/2014/main" id="{9AD8CAEF-2788-8E51-1EE5-AEA0B28486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096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8E94-101A-475B-48A7-7D4010C3259D}"/>
              </a:ext>
            </a:extLst>
          </p:cNvPr>
          <p:cNvSpPr>
            <a:spLocks noGrp="1"/>
          </p:cNvSpPr>
          <p:nvPr>
            <p:ph type="title"/>
          </p:nvPr>
        </p:nvSpPr>
        <p:spPr/>
        <p:txBody>
          <a:bodyPr/>
          <a:lstStyle/>
          <a:p>
            <a:r>
              <a:rPr lang="en-US" dirty="0"/>
              <a:t>TAX REVENUES</a:t>
            </a:r>
          </a:p>
        </p:txBody>
      </p:sp>
      <p:sp>
        <p:nvSpPr>
          <p:cNvPr id="3" name="Content Placeholder 2">
            <a:extLst>
              <a:ext uri="{FF2B5EF4-FFF2-40B4-BE49-F238E27FC236}">
                <a16:creationId xmlns:a16="http://schemas.microsoft.com/office/drawing/2014/main" id="{91E3445F-DCA1-99D3-B974-5FBFBB3517AA}"/>
              </a:ext>
            </a:extLst>
          </p:cNvPr>
          <p:cNvSpPr>
            <a:spLocks noGrp="1"/>
          </p:cNvSpPr>
          <p:nvPr>
            <p:ph idx="1"/>
          </p:nvPr>
        </p:nvSpPr>
        <p:spPr/>
        <p:txBody>
          <a:bodyPr>
            <a:normAutofit lnSpcReduction="10000"/>
          </a:bodyPr>
          <a:lstStyle/>
          <a:p>
            <a:r>
              <a:rPr lang="en-US" dirty="0"/>
              <a:t>The state sets the assessed/market valuation of all property located within city limits</a:t>
            </a:r>
          </a:p>
          <a:p>
            <a:r>
              <a:rPr lang="en-US" dirty="0"/>
              <a:t>The state sets a taxable valuation based off the assessed valuation (1.63% this year) </a:t>
            </a:r>
          </a:p>
          <a:p>
            <a:r>
              <a:rPr lang="en-US" dirty="0"/>
              <a:t>The state reassesses every property on a 2-year basis</a:t>
            </a:r>
          </a:p>
          <a:p>
            <a:r>
              <a:rPr lang="en-US" dirty="0"/>
              <a:t>City receives 15% of property tax revenue. County receives 25%. Schools receive 60%</a:t>
            </a:r>
          </a:p>
          <a:p>
            <a:r>
              <a:rPr lang="en-US" dirty="0"/>
              <a:t>The amount these jurisdictions are authorized to increase taxes by is capped by the state at ½ the rate of average rate of inflation over 3 years (1.77% this year) </a:t>
            </a:r>
          </a:p>
          <a:p>
            <a:r>
              <a:rPr lang="en-US" dirty="0"/>
              <a:t>City collects money based on MILLS (equal to taxable valuation / 1000)</a:t>
            </a:r>
          </a:p>
          <a:p>
            <a:r>
              <a:rPr lang="en-US" dirty="0"/>
              <a:t>State provides a spreadsheet to calculate MILLS a jurisdiction is authorized to levy based on taxable valuation and inflation</a:t>
            </a:r>
          </a:p>
          <a:p>
            <a:pPr lvl="1"/>
            <a:r>
              <a:rPr lang="en-US" dirty="0"/>
              <a:t>Therefore, if property values increase higher than the rate of adjustment, number of mills goes down to cap tax increases to half the rate of inflation</a:t>
            </a:r>
          </a:p>
          <a:p>
            <a:endParaRPr lang="en-US" dirty="0"/>
          </a:p>
        </p:txBody>
      </p:sp>
    </p:spTree>
    <p:extLst>
      <p:ext uri="{BB962C8B-B14F-4D97-AF65-F5344CB8AC3E}">
        <p14:creationId xmlns:p14="http://schemas.microsoft.com/office/powerpoint/2010/main" val="322709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873DA-0231-ADB0-67E6-3B0119CB8755}"/>
              </a:ext>
            </a:extLst>
          </p:cNvPr>
          <p:cNvSpPr>
            <a:spLocks noGrp="1"/>
          </p:cNvSpPr>
          <p:nvPr>
            <p:ph type="title"/>
          </p:nvPr>
        </p:nvSpPr>
        <p:spPr/>
        <p:txBody>
          <a:bodyPr/>
          <a:lstStyle/>
          <a:p>
            <a:r>
              <a:rPr lang="en-US" dirty="0"/>
              <a:t>TAX REVENUES</a:t>
            </a:r>
          </a:p>
        </p:txBody>
      </p:sp>
      <p:sp>
        <p:nvSpPr>
          <p:cNvPr id="3" name="Content Placeholder 2">
            <a:extLst>
              <a:ext uri="{FF2B5EF4-FFF2-40B4-BE49-F238E27FC236}">
                <a16:creationId xmlns:a16="http://schemas.microsoft.com/office/drawing/2014/main" id="{B9CD92B1-4710-55C5-48D5-987C2BD65D60}"/>
              </a:ext>
            </a:extLst>
          </p:cNvPr>
          <p:cNvSpPr>
            <a:spLocks noGrp="1"/>
          </p:cNvSpPr>
          <p:nvPr>
            <p:ph idx="1"/>
          </p:nvPr>
        </p:nvSpPr>
        <p:spPr/>
        <p:txBody>
          <a:bodyPr>
            <a:normAutofit fontScale="92500" lnSpcReduction="10000"/>
          </a:bodyPr>
          <a:lstStyle/>
          <a:p>
            <a:r>
              <a:rPr lang="en-US" dirty="0"/>
              <a:t>FISCAL YEAR 2022-2023 </a:t>
            </a:r>
          </a:p>
          <a:p>
            <a:r>
              <a:rPr lang="en-US" dirty="0"/>
              <a:t>Assessed/Market Valuation: $194,984,275</a:t>
            </a:r>
          </a:p>
          <a:p>
            <a:r>
              <a:rPr lang="en-US" dirty="0"/>
              <a:t>Taxable Valuation: $3,187,046</a:t>
            </a:r>
          </a:p>
          <a:p>
            <a:r>
              <a:rPr lang="en-US" dirty="0"/>
              <a:t>So, 1 MILL = $3,187.05</a:t>
            </a:r>
          </a:p>
          <a:p>
            <a:endParaRPr lang="en-US" dirty="0"/>
          </a:p>
          <a:p>
            <a:r>
              <a:rPr lang="en-US" dirty="0"/>
              <a:t>Based on Calculations: City is authorized to receive </a:t>
            </a:r>
            <a:r>
              <a:rPr lang="en-US" b="1" dirty="0"/>
              <a:t>114.02 mills for a total of $363,386.00</a:t>
            </a:r>
          </a:p>
          <a:p>
            <a:r>
              <a:rPr lang="en-US" dirty="0"/>
              <a:t>HOWEVER: The City has an extra levy for the Fire Hall General Obligation Bonds. This was voted by the citizens to cover the costs of paying the bond for the construction of the fire hall.</a:t>
            </a:r>
          </a:p>
          <a:p>
            <a:pPr lvl="1"/>
            <a:r>
              <a:rPr lang="en-US" dirty="0"/>
              <a:t>This year, our Fire Hall G.O. Bond amount is </a:t>
            </a:r>
            <a:r>
              <a:rPr lang="en-US" b="1" dirty="0"/>
              <a:t>20.98 mills ($66,864.00)</a:t>
            </a:r>
          </a:p>
          <a:p>
            <a:pPr lvl="1"/>
            <a:endParaRPr lang="en-US" b="1" dirty="0"/>
          </a:p>
          <a:p>
            <a:r>
              <a:rPr lang="en-US" b="1" dirty="0"/>
              <a:t>FOR A TOTAL MILL LEVY OF 135 MILLS OR $430,252.00</a:t>
            </a:r>
          </a:p>
        </p:txBody>
      </p:sp>
    </p:spTree>
    <p:extLst>
      <p:ext uri="{BB962C8B-B14F-4D97-AF65-F5344CB8AC3E}">
        <p14:creationId xmlns:p14="http://schemas.microsoft.com/office/powerpoint/2010/main" val="4768894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636</TotalTime>
  <Words>2395</Words>
  <Application>Microsoft Office PowerPoint</Application>
  <PresentationFormat>Widescreen</PresentationFormat>
  <Paragraphs>279</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Calibri</vt:lpstr>
      <vt:lpstr>Calibri Light</vt:lpstr>
      <vt:lpstr>Retrospect</vt:lpstr>
      <vt:lpstr>FY 2022-2023 MUNICIPAL BUDGET</vt:lpstr>
      <vt:lpstr>Overview of City Budget</vt:lpstr>
      <vt:lpstr>PowerPoint Presentation</vt:lpstr>
      <vt:lpstr>PowerPoint Presentation</vt:lpstr>
      <vt:lpstr>PowerPoint Presentation</vt:lpstr>
      <vt:lpstr>HANDOUTS</vt:lpstr>
      <vt:lpstr>REVENUES</vt:lpstr>
      <vt:lpstr>TAX REVENUES</vt:lpstr>
      <vt:lpstr>TAX REVENUES</vt:lpstr>
      <vt:lpstr>NON-TAX REVENUES</vt:lpstr>
      <vt:lpstr>NON-TAX REVENUES</vt:lpstr>
      <vt:lpstr>OTHER NON-TAX REVENUES</vt:lpstr>
      <vt:lpstr>OTHER NON-TAX REVENUES</vt:lpstr>
      <vt:lpstr>EXPENDITURES</vt:lpstr>
      <vt:lpstr>EMPLOYEE PAY</vt:lpstr>
      <vt:lpstr>LEGISLATIVE AND EXECUTIVE PAY</vt:lpstr>
      <vt:lpstr>ADMINISTRATION</vt:lpstr>
      <vt:lpstr>POLICE AND FIRE DEPARTMENTS</vt:lpstr>
      <vt:lpstr>CODE ENFORCEMENT / BUILDING INSPECTOR</vt:lpstr>
      <vt:lpstr>RECREATION DEPARTMENT</vt:lpstr>
      <vt:lpstr>CEMETERY AND PARKS DEPARTMENTS</vt:lpstr>
      <vt:lpstr>LIBRARY</vt:lpstr>
      <vt:lpstr>PUBLIC WORKS DEPARTMENT</vt:lpstr>
      <vt:lpstr>EXPENDITURES</vt:lpstr>
      <vt:lpstr>GENERAL FUND</vt:lpstr>
      <vt:lpstr>POLICE DEPARTMENT</vt:lpstr>
      <vt:lpstr>FIRE DEPARTMENT</vt:lpstr>
      <vt:lpstr>CEMETERY, PARKS, AND SOIL CONSERVATION</vt:lpstr>
      <vt:lpstr>STREET MAINTENANCE AND LIGHTING</vt:lpstr>
      <vt:lpstr>ARPA</vt:lpstr>
      <vt:lpstr>WATER UTILITY</vt:lpstr>
      <vt:lpstr>SEWER UTILITY AND SOLID WASTE</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Green</dc:creator>
  <cp:lastModifiedBy>Jordan Green</cp:lastModifiedBy>
  <cp:revision>1</cp:revision>
  <dcterms:created xsi:type="dcterms:W3CDTF">2022-09-16T16:53:03Z</dcterms:created>
  <dcterms:modified xsi:type="dcterms:W3CDTF">2022-09-19T21:04:32Z</dcterms:modified>
</cp:coreProperties>
</file>